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sldIdLst>
    <p:sldId id="256" r:id="rId5"/>
    <p:sldId id="278" r:id="rId6"/>
    <p:sldId id="283" r:id="rId7"/>
    <p:sldId id="282" r:id="rId8"/>
    <p:sldId id="287" r:id="rId9"/>
    <p:sldId id="285" r:id="rId10"/>
    <p:sldId id="281" r:id="rId11"/>
    <p:sldId id="286" r:id="rId12"/>
    <p:sldId id="288" r:id="rId13"/>
    <p:sldId id="28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D6"/>
    <a:srgbClr val="005B99"/>
    <a:srgbClr val="003260"/>
    <a:srgbClr val="0172DA"/>
    <a:srgbClr val="151613"/>
    <a:srgbClr val="006ED3"/>
    <a:srgbClr val="F0F0F0"/>
    <a:srgbClr val="2865BC"/>
    <a:srgbClr val="050D19"/>
    <a:srgbClr val="0C1F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60"/>
  </p:normalViewPr>
  <p:slideViewPr>
    <p:cSldViewPr snapToGrid="0">
      <p:cViewPr varScale="1">
        <p:scale>
          <a:sx n="78" d="100"/>
          <a:sy n="78" d="100"/>
        </p:scale>
        <p:origin x="71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90D8FC-5789-4422-9C0A-A81529DFBB10}" type="datetimeFigureOut">
              <a:rPr lang="en-ID" smtClean="0"/>
              <a:t>11/09/2025</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3D8C10-8A75-405D-8155-C7CC01F9549E}" type="slidenum">
              <a:rPr lang="en-ID" smtClean="0"/>
              <a:t>‹#›</a:t>
            </a:fld>
            <a:endParaRPr lang="en-ID"/>
          </a:p>
        </p:txBody>
      </p:sp>
    </p:spTree>
    <p:extLst>
      <p:ext uri="{BB962C8B-B14F-4D97-AF65-F5344CB8AC3E}">
        <p14:creationId xmlns:p14="http://schemas.microsoft.com/office/powerpoint/2010/main" val="1940801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D53D8C10-8A75-405D-8155-C7CC01F9549E}" type="slidenum">
              <a:rPr lang="en-ID" smtClean="0"/>
              <a:t>1</a:t>
            </a:fld>
            <a:endParaRPr lang="en-ID"/>
          </a:p>
        </p:txBody>
      </p:sp>
    </p:spTree>
    <p:extLst>
      <p:ext uri="{BB962C8B-B14F-4D97-AF65-F5344CB8AC3E}">
        <p14:creationId xmlns:p14="http://schemas.microsoft.com/office/powerpoint/2010/main" val="171309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Please be clear on where did you start on the first day of </a:t>
            </a:r>
            <a:r>
              <a:rPr lang="en-US" err="1"/>
              <a:t>HaQathon</a:t>
            </a:r>
            <a:r>
              <a:rPr lang="en-US"/>
              <a:t>.</a:t>
            </a:r>
          </a:p>
        </p:txBody>
      </p:sp>
      <p:sp>
        <p:nvSpPr>
          <p:cNvPr id="4" name="Slide Number Placeholder 3"/>
          <p:cNvSpPr>
            <a:spLocks noGrp="1"/>
          </p:cNvSpPr>
          <p:nvPr>
            <p:ph type="sldNum" sz="quarter" idx="5"/>
          </p:nvPr>
        </p:nvSpPr>
        <p:spPr/>
        <p:txBody>
          <a:bodyPr/>
          <a:lstStyle/>
          <a:p>
            <a:fld id="{D53D8C10-8A75-405D-8155-C7CC01F9549E}" type="slidenum">
              <a:rPr lang="en-ID" smtClean="0"/>
              <a:t>2</a:t>
            </a:fld>
            <a:endParaRPr lang="en-ID"/>
          </a:p>
        </p:txBody>
      </p:sp>
    </p:spTree>
    <p:extLst>
      <p:ext uri="{BB962C8B-B14F-4D97-AF65-F5344CB8AC3E}">
        <p14:creationId xmlns:p14="http://schemas.microsoft.com/office/powerpoint/2010/main" val="3236816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49F55-EAE7-57E6-3A68-141F0338D9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557617-6854-4558-44C0-471D255C01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B08548-29D3-5B5F-0EB4-0D2780F2A5F3}"/>
              </a:ext>
            </a:extLst>
          </p:cNvPr>
          <p:cNvSpPr>
            <a:spLocks noGrp="1"/>
          </p:cNvSpPr>
          <p:nvPr>
            <p:ph type="body" idx="1"/>
          </p:nvPr>
        </p:nvSpPr>
        <p:spPr/>
        <p:txBody>
          <a:bodyPr/>
          <a:lstStyle/>
          <a:p>
            <a:r>
              <a:rPr lang="en-US"/>
              <a:t>Note: Please be clear on where did you start on the first day of </a:t>
            </a:r>
            <a:r>
              <a:rPr lang="en-US" err="1"/>
              <a:t>HaQathon</a:t>
            </a:r>
            <a:r>
              <a:rPr lang="en-US"/>
              <a:t>.</a:t>
            </a:r>
          </a:p>
        </p:txBody>
      </p:sp>
      <p:sp>
        <p:nvSpPr>
          <p:cNvPr id="4" name="Slide Number Placeholder 3">
            <a:extLst>
              <a:ext uri="{FF2B5EF4-FFF2-40B4-BE49-F238E27FC236}">
                <a16:creationId xmlns:a16="http://schemas.microsoft.com/office/drawing/2014/main" id="{8D967C8F-02F8-E479-0633-A2995E01CE3D}"/>
              </a:ext>
            </a:extLst>
          </p:cNvPr>
          <p:cNvSpPr>
            <a:spLocks noGrp="1"/>
          </p:cNvSpPr>
          <p:nvPr>
            <p:ph type="sldNum" sz="quarter" idx="5"/>
          </p:nvPr>
        </p:nvSpPr>
        <p:spPr/>
        <p:txBody>
          <a:bodyPr/>
          <a:lstStyle/>
          <a:p>
            <a:fld id="{D53D8C10-8A75-405D-8155-C7CC01F9549E}" type="slidenum">
              <a:rPr lang="en-ID" smtClean="0"/>
              <a:t>3</a:t>
            </a:fld>
            <a:endParaRPr lang="en-ID"/>
          </a:p>
        </p:txBody>
      </p:sp>
    </p:spTree>
    <p:extLst>
      <p:ext uri="{BB962C8B-B14F-4D97-AF65-F5344CB8AC3E}">
        <p14:creationId xmlns:p14="http://schemas.microsoft.com/office/powerpoint/2010/main" val="1950185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50310"/>
        </a:solidFill>
        <a:effectLst/>
      </p:bgPr>
    </p:bg>
    <p:spTree>
      <p:nvGrpSpPr>
        <p:cNvPr id="1" name=""/>
        <p:cNvGrpSpPr/>
        <p:nvPr/>
      </p:nvGrpSpPr>
      <p:grpSpPr>
        <a:xfrm>
          <a:off x="0" y="0"/>
          <a:ext cx="0" cy="0"/>
          <a:chOff x="0" y="0"/>
          <a:chExt cx="0" cy="0"/>
        </a:xfrm>
      </p:grpSpPr>
      <p:pic>
        <p:nvPicPr>
          <p:cNvPr id="9" name="Picture 8" descr="A group of people playing instruments&#10;&#10;AI-generated content may be incorrect.">
            <a:extLst>
              <a:ext uri="{FF2B5EF4-FFF2-40B4-BE49-F238E27FC236}">
                <a16:creationId xmlns:a16="http://schemas.microsoft.com/office/drawing/2014/main" id="{28CC6EB8-929B-F085-DCF1-89F5F6C1DC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7" name="Picture 6" descr="A white letter on a black background&#10;&#10;AI-generated content may be incorrect.">
            <a:extLst>
              <a:ext uri="{FF2B5EF4-FFF2-40B4-BE49-F238E27FC236}">
                <a16:creationId xmlns:a16="http://schemas.microsoft.com/office/drawing/2014/main" id="{1B8F59ED-9740-1EC2-8224-71E359A4D5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6107" y="879231"/>
            <a:ext cx="4983394" cy="619405"/>
          </a:xfrm>
          <a:prstGeom prst="rect">
            <a:avLst/>
          </a:prstGeom>
        </p:spPr>
      </p:pic>
      <p:sp>
        <p:nvSpPr>
          <p:cNvPr id="3" name="Text Placeholder 2">
            <a:extLst>
              <a:ext uri="{FF2B5EF4-FFF2-40B4-BE49-F238E27FC236}">
                <a16:creationId xmlns:a16="http://schemas.microsoft.com/office/drawing/2014/main" id="{B89E1F71-788B-0D65-E84F-A659196375E5}"/>
              </a:ext>
            </a:extLst>
          </p:cNvPr>
          <p:cNvSpPr>
            <a:spLocks noGrp="1"/>
          </p:cNvSpPr>
          <p:nvPr>
            <p:ph type="body" sz="quarter" idx="10"/>
          </p:nvPr>
        </p:nvSpPr>
        <p:spPr>
          <a:xfrm>
            <a:off x="852489" y="2360282"/>
            <a:ext cx="3992074" cy="1178902"/>
          </a:xfrm>
          <a:prstGeom prst="rect">
            <a:avLst/>
          </a:prstGeom>
        </p:spPr>
        <p:txBody>
          <a:bodyPr/>
          <a:lstStyle>
            <a:lvl1pPr marL="0" indent="0">
              <a:buFontTx/>
              <a:buNone/>
              <a:defRPr sz="40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2">
            <a:extLst>
              <a:ext uri="{FF2B5EF4-FFF2-40B4-BE49-F238E27FC236}">
                <a16:creationId xmlns:a16="http://schemas.microsoft.com/office/drawing/2014/main" id="{38533DAE-423E-BCBB-8BE6-B8E8322EEF6F}"/>
              </a:ext>
            </a:extLst>
          </p:cNvPr>
          <p:cNvSpPr>
            <a:spLocks noGrp="1"/>
          </p:cNvSpPr>
          <p:nvPr>
            <p:ph type="body" sz="quarter" idx="11"/>
          </p:nvPr>
        </p:nvSpPr>
        <p:spPr>
          <a:xfrm>
            <a:off x="852489" y="3599997"/>
            <a:ext cx="3077673" cy="818418"/>
          </a:xfrm>
          <a:prstGeom prst="rect">
            <a:avLst/>
          </a:prstGeom>
        </p:spPr>
        <p:txBody>
          <a:bodyPr/>
          <a:lstStyle>
            <a:lvl1pPr marL="0" indent="0">
              <a:buFontTx/>
              <a:buNone/>
              <a:defRPr sz="25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Tree>
    <p:extLst>
      <p:ext uri="{BB962C8B-B14F-4D97-AF65-F5344CB8AC3E}">
        <p14:creationId xmlns:p14="http://schemas.microsoft.com/office/powerpoint/2010/main" val="40233399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aQathon_Header_content and Image Slide">
    <p:bg>
      <p:bgPr>
        <a:solidFill>
          <a:srgbClr val="050D19"/>
        </a:solidFill>
        <a:effectLst/>
      </p:bgPr>
    </p:bg>
    <p:spTree>
      <p:nvGrpSpPr>
        <p:cNvPr id="1" name=""/>
        <p:cNvGrpSpPr/>
        <p:nvPr/>
      </p:nvGrpSpPr>
      <p:grpSpPr>
        <a:xfrm>
          <a:off x="0" y="0"/>
          <a:ext cx="0" cy="0"/>
          <a:chOff x="0" y="0"/>
          <a:chExt cx="0" cy="0"/>
        </a:xfrm>
      </p:grpSpPr>
      <p:pic>
        <p:nvPicPr>
          <p:cNvPr id="9" name="Picture 8" descr="A blue and black background&#10;&#10;AI-generated content may be incorrect.">
            <a:extLst>
              <a:ext uri="{FF2B5EF4-FFF2-40B4-BE49-F238E27FC236}">
                <a16:creationId xmlns:a16="http://schemas.microsoft.com/office/drawing/2014/main" id="{221BEAAB-CE2A-7E5F-82F2-9CE79BEFAA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20" name="Text Placeholder 19">
            <a:extLst>
              <a:ext uri="{FF2B5EF4-FFF2-40B4-BE49-F238E27FC236}">
                <a16:creationId xmlns:a16="http://schemas.microsoft.com/office/drawing/2014/main" id="{5DF61A9F-82AB-9914-9F40-35C161F9450C}"/>
              </a:ext>
            </a:extLst>
          </p:cNvPr>
          <p:cNvSpPr>
            <a:spLocks noGrp="1"/>
          </p:cNvSpPr>
          <p:nvPr>
            <p:ph type="body" sz="quarter" idx="13" hasCustomPrompt="1"/>
          </p:nvPr>
        </p:nvSpPr>
        <p:spPr>
          <a:xfrm>
            <a:off x="792018" y="552334"/>
            <a:ext cx="10591800" cy="495300"/>
          </a:xfrm>
          <a:prstGeom prst="rect">
            <a:avLst/>
          </a:prstGeom>
        </p:spPr>
        <p:txBody>
          <a:bodyPr/>
          <a:lstStyle>
            <a:lvl1pPr marL="0" indent="0" algn="l">
              <a:buFontTx/>
              <a:buNone/>
              <a:defRPr sz="2800" b="0">
                <a:solidFill>
                  <a:schemeClr val="bg1"/>
                </a:solidFill>
                <a:latin typeface="+mj-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Click here to edit text </a:t>
            </a:r>
          </a:p>
        </p:txBody>
      </p:sp>
      <p:sp>
        <p:nvSpPr>
          <p:cNvPr id="14" name="Text Placeholder 13">
            <a:extLst>
              <a:ext uri="{FF2B5EF4-FFF2-40B4-BE49-F238E27FC236}">
                <a16:creationId xmlns:a16="http://schemas.microsoft.com/office/drawing/2014/main" id="{B8F8B645-7FDD-9740-B5D4-2346177296A6}"/>
              </a:ext>
            </a:extLst>
          </p:cNvPr>
          <p:cNvSpPr>
            <a:spLocks noGrp="1"/>
          </p:cNvSpPr>
          <p:nvPr>
            <p:ph type="body" sz="quarter" idx="16"/>
          </p:nvPr>
        </p:nvSpPr>
        <p:spPr>
          <a:xfrm>
            <a:off x="792162" y="1247776"/>
            <a:ext cx="6421437" cy="4505324"/>
          </a:xfrm>
          <a:prstGeom prst="rect">
            <a:avLst/>
          </a:prstGeom>
        </p:spPr>
        <p:txBody>
          <a:bodyPr/>
          <a:lstStyle>
            <a:lvl1pPr>
              <a:defRPr sz="1400">
                <a:solidFill>
                  <a:schemeClr val="bg1"/>
                </a:solidFill>
                <a:latin typeface="+mn-lt"/>
                <a:ea typeface="Verdana" panose="020B0604030504040204" pitchFamily="34" charset="0"/>
              </a:defRPr>
            </a:lvl1pPr>
            <a:lvl2pPr>
              <a:defRPr sz="1400">
                <a:solidFill>
                  <a:schemeClr val="bg1"/>
                </a:solidFill>
                <a:latin typeface="+mn-lt"/>
                <a:ea typeface="Verdana" panose="020B0604030504040204" pitchFamily="34" charset="0"/>
              </a:defRPr>
            </a:lvl2pPr>
            <a:lvl3pPr>
              <a:defRPr sz="1400">
                <a:solidFill>
                  <a:schemeClr val="bg1"/>
                </a:solidFill>
                <a:latin typeface="+mn-lt"/>
                <a:ea typeface="Verdana" panose="020B0604030504040204" pitchFamily="34" charset="0"/>
              </a:defRPr>
            </a:lvl3pPr>
            <a:lvl4pPr>
              <a:defRPr sz="1400">
                <a:solidFill>
                  <a:schemeClr val="bg1"/>
                </a:solidFill>
                <a:latin typeface="Verdana" panose="020B0604030504040204" pitchFamily="34" charset="0"/>
                <a:ea typeface="Verdana" panose="020B0604030504040204" pitchFamily="34" charset="0"/>
              </a:defRPr>
            </a:lvl4pPr>
            <a:lvl5pPr>
              <a:defRPr sz="1400">
                <a:solidFill>
                  <a:schemeClr val="bg1"/>
                </a:solidFill>
                <a:latin typeface="Verdana" panose="020B0604030504040204" pitchFamily="34" charset="0"/>
                <a:ea typeface="Verdana" panose="020B0604030504040204" pitchFamily="34" charset="0"/>
              </a:defRPr>
            </a:lvl5pPr>
          </a:lstStyle>
          <a:p>
            <a:pPr lvl="0"/>
            <a:r>
              <a:rPr lang="en-US"/>
              <a:t>Click to edit Master text styles</a:t>
            </a:r>
          </a:p>
          <a:p>
            <a:pPr lvl="1"/>
            <a:r>
              <a:rPr lang="en-US"/>
              <a:t>Second level</a:t>
            </a:r>
          </a:p>
          <a:p>
            <a:pPr lvl="2"/>
            <a:r>
              <a:rPr lang="en-US"/>
              <a:t>Third level</a:t>
            </a:r>
          </a:p>
        </p:txBody>
      </p:sp>
      <p:sp>
        <p:nvSpPr>
          <p:cNvPr id="4" name="Picture Placeholder 3">
            <a:extLst>
              <a:ext uri="{FF2B5EF4-FFF2-40B4-BE49-F238E27FC236}">
                <a16:creationId xmlns:a16="http://schemas.microsoft.com/office/drawing/2014/main" id="{0250884B-AADE-A953-0DB4-7E92FF47E054}"/>
              </a:ext>
            </a:extLst>
          </p:cNvPr>
          <p:cNvSpPr>
            <a:spLocks noGrp="1"/>
          </p:cNvSpPr>
          <p:nvPr>
            <p:ph type="pic" sz="quarter" idx="17" hasCustomPrompt="1"/>
          </p:nvPr>
        </p:nvSpPr>
        <p:spPr>
          <a:xfrm>
            <a:off x="7366000" y="1247775"/>
            <a:ext cx="4033838" cy="4505325"/>
          </a:xfrm>
          <a:prstGeom prst="rect">
            <a:avLst/>
          </a:prstGeom>
          <a:pattFill prst="pct75">
            <a:fgClr>
              <a:srgbClr val="050D19"/>
            </a:fgClr>
            <a:bgClr>
              <a:srgbClr val="0071D6"/>
            </a:bgClr>
          </a:pattFill>
        </p:spPr>
        <p:txBody>
          <a:bodyPr/>
          <a:lstStyle>
            <a:lvl1pPr>
              <a:defRPr sz="1600">
                <a:solidFill>
                  <a:schemeClr val="bg1"/>
                </a:solidFill>
                <a:latin typeface="+mn-lt"/>
              </a:defRPr>
            </a:lvl1pPr>
          </a:lstStyle>
          <a:p>
            <a:r>
              <a:rPr lang="en-IN"/>
              <a:t>Click here to add picture</a:t>
            </a:r>
          </a:p>
        </p:txBody>
      </p:sp>
      <p:pic>
        <p:nvPicPr>
          <p:cNvPr id="2" name="Picture 1" descr="A white letter on a black background&#10;&#10;AI-generated content may be incorrect.">
            <a:extLst>
              <a:ext uri="{FF2B5EF4-FFF2-40B4-BE49-F238E27FC236}">
                <a16:creationId xmlns:a16="http://schemas.microsoft.com/office/drawing/2014/main" id="{A9401778-0505-DE10-6D15-267A5A2EEC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88898" y="6127398"/>
            <a:ext cx="2131418" cy="264922"/>
          </a:xfrm>
          <a:prstGeom prst="rect">
            <a:avLst/>
          </a:prstGeom>
        </p:spPr>
      </p:pic>
      <p:cxnSp>
        <p:nvCxnSpPr>
          <p:cNvPr id="6" name="Straight Connector 5">
            <a:extLst>
              <a:ext uri="{FF2B5EF4-FFF2-40B4-BE49-F238E27FC236}">
                <a16:creationId xmlns:a16="http://schemas.microsoft.com/office/drawing/2014/main" id="{25C21E7D-CFF4-936A-1142-964D0351952E}"/>
              </a:ext>
            </a:extLst>
          </p:cNvPr>
          <p:cNvCxnSpPr>
            <a:cxnSpLocks/>
          </p:cNvCxnSpPr>
          <p:nvPr userDrawn="1"/>
        </p:nvCxnSpPr>
        <p:spPr>
          <a:xfrm flipH="1">
            <a:off x="981075" y="6248400"/>
            <a:ext cx="8457151" cy="0"/>
          </a:xfrm>
          <a:prstGeom prst="line">
            <a:avLst/>
          </a:prstGeom>
          <a:ln w="3175">
            <a:gradFill flip="none" rotWithShape="1">
              <a:gsLst>
                <a:gs pos="0">
                  <a:schemeClr val="accent1">
                    <a:lumMod val="5000"/>
                    <a:lumOff val="95000"/>
                  </a:schemeClr>
                </a:gs>
                <a:gs pos="100000">
                  <a:schemeClr val="bg1">
                    <a:lumMod val="65000"/>
                  </a:schemeClr>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cxnSp>
      <p:sp>
        <p:nvSpPr>
          <p:cNvPr id="7" name="Slide Number Placeholder 5">
            <a:extLst>
              <a:ext uri="{FF2B5EF4-FFF2-40B4-BE49-F238E27FC236}">
                <a16:creationId xmlns:a16="http://schemas.microsoft.com/office/drawing/2014/main" id="{864699EC-D9AC-F69F-8B45-733FB6DC1FA5}"/>
              </a:ext>
            </a:extLst>
          </p:cNvPr>
          <p:cNvSpPr>
            <a:spLocks noGrp="1"/>
          </p:cNvSpPr>
          <p:nvPr>
            <p:ph type="sldNum" sz="quarter" idx="15"/>
          </p:nvPr>
        </p:nvSpPr>
        <p:spPr>
          <a:xfrm>
            <a:off x="417347" y="6077296"/>
            <a:ext cx="488137" cy="365125"/>
          </a:xfrm>
          <a:prstGeom prst="rect">
            <a:avLst/>
          </a:prstGeom>
        </p:spPr>
        <p:txBody>
          <a:bodyPr anchor="ctr"/>
          <a:lstStyle>
            <a:lvl1pPr algn="r">
              <a:defRPr sz="1200">
                <a:solidFill>
                  <a:schemeClr val="bg1"/>
                </a:solidFill>
                <a:latin typeface="+mn-lt"/>
                <a:ea typeface="Verdana" panose="020B0604030504040204" pitchFamily="34" charset="0"/>
              </a:defRPr>
            </a:lvl1pPr>
          </a:lstStyle>
          <a:p>
            <a:fld id="{CF70A282-2CD7-3B4E-892F-0E28350A9E55}" type="slidenum">
              <a:rPr lang="en-US" smtClean="0"/>
              <a:pPr/>
              <a:t>‹#›</a:t>
            </a:fld>
            <a:endParaRPr lang="en-US"/>
          </a:p>
        </p:txBody>
      </p:sp>
      <p:sp>
        <p:nvSpPr>
          <p:cNvPr id="8" name="TextBox 7">
            <a:extLst>
              <a:ext uri="{FF2B5EF4-FFF2-40B4-BE49-F238E27FC236}">
                <a16:creationId xmlns:a16="http://schemas.microsoft.com/office/drawing/2014/main" id="{E6F4CBEA-BF80-B530-8F17-C4D06D656E86}"/>
              </a:ext>
            </a:extLst>
          </p:cNvPr>
          <p:cNvSpPr txBox="1"/>
          <p:nvPr userDrawn="1"/>
        </p:nvSpPr>
        <p:spPr>
          <a:xfrm>
            <a:off x="994256" y="6260081"/>
            <a:ext cx="392997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700">
                <a:solidFill>
                  <a:schemeClr val="bg1"/>
                </a:solidFill>
                <a:latin typeface="Franklin Gothic Book (Body)"/>
                <a:ea typeface="Verdana" panose="020B0604030504040204" pitchFamily="34" charset="0"/>
              </a:rPr>
              <a:t>© 2025 Quorum Software. All Rights Reserved.</a:t>
            </a:r>
            <a:endParaRPr lang="en-US" sz="700">
              <a:solidFill>
                <a:schemeClr val="bg1"/>
              </a:solidFill>
              <a:latin typeface="Franklin Gothic Book (Body)"/>
              <a:ea typeface="Verdana" panose="020B0604030504040204" pitchFamily="34" charset="0"/>
            </a:endParaRPr>
          </a:p>
        </p:txBody>
      </p:sp>
      <p:cxnSp>
        <p:nvCxnSpPr>
          <p:cNvPr id="10" name="Straight Connector 9">
            <a:extLst>
              <a:ext uri="{FF2B5EF4-FFF2-40B4-BE49-F238E27FC236}">
                <a16:creationId xmlns:a16="http://schemas.microsoft.com/office/drawing/2014/main" id="{DABCF3E1-F4BF-6825-8E84-B81D973D3AAA}"/>
              </a:ext>
            </a:extLst>
          </p:cNvPr>
          <p:cNvCxnSpPr>
            <a:cxnSpLocks/>
          </p:cNvCxnSpPr>
          <p:nvPr userDrawn="1"/>
        </p:nvCxnSpPr>
        <p:spPr>
          <a:xfrm>
            <a:off x="981075" y="6077296"/>
            <a:ext cx="0" cy="340173"/>
          </a:xfrm>
          <a:prstGeom prst="line">
            <a:avLst/>
          </a:prstGeom>
          <a:ln w="3175">
            <a:gradFill>
              <a:gsLst>
                <a:gs pos="0">
                  <a:schemeClr val="accent1">
                    <a:lumMod val="5000"/>
                    <a:lumOff val="95000"/>
                  </a:schemeClr>
                </a:gs>
                <a:gs pos="100000">
                  <a:schemeClr val="bg1">
                    <a:lumMod val="50000"/>
                  </a:schemeClr>
                </a:gs>
              </a:gsLst>
              <a:lin ang="5400000" scaled="1"/>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38642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93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aQathon_Header_content and Image Slide_Code">
    <p:bg>
      <p:bgPr>
        <a:solidFill>
          <a:srgbClr val="050D19"/>
        </a:solidFill>
        <a:effectLst/>
      </p:bgPr>
    </p:bg>
    <p:spTree>
      <p:nvGrpSpPr>
        <p:cNvPr id="1" name=""/>
        <p:cNvGrpSpPr/>
        <p:nvPr/>
      </p:nvGrpSpPr>
      <p:grpSpPr>
        <a:xfrm>
          <a:off x="0" y="0"/>
          <a:ext cx="0" cy="0"/>
          <a:chOff x="0" y="0"/>
          <a:chExt cx="0" cy="0"/>
        </a:xfrm>
      </p:grpSpPr>
      <p:pic>
        <p:nvPicPr>
          <p:cNvPr id="3" name="Picture 2" descr="A blue screen with white text&#10;&#10;AI-generated content may be incorrect.">
            <a:extLst>
              <a:ext uri="{FF2B5EF4-FFF2-40B4-BE49-F238E27FC236}">
                <a16:creationId xmlns:a16="http://schemas.microsoft.com/office/drawing/2014/main" id="{A8E2EA3F-F484-9173-C8CF-D3E33B8E93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Text Placeholder 19">
            <a:extLst>
              <a:ext uri="{FF2B5EF4-FFF2-40B4-BE49-F238E27FC236}">
                <a16:creationId xmlns:a16="http://schemas.microsoft.com/office/drawing/2014/main" id="{5DF61A9F-82AB-9914-9F40-35C161F9450C}"/>
              </a:ext>
            </a:extLst>
          </p:cNvPr>
          <p:cNvSpPr>
            <a:spLocks noGrp="1"/>
          </p:cNvSpPr>
          <p:nvPr>
            <p:ph type="body" sz="quarter" idx="13" hasCustomPrompt="1"/>
          </p:nvPr>
        </p:nvSpPr>
        <p:spPr>
          <a:xfrm>
            <a:off x="792018" y="552334"/>
            <a:ext cx="10591800" cy="495300"/>
          </a:xfrm>
          <a:prstGeom prst="rect">
            <a:avLst/>
          </a:prstGeom>
        </p:spPr>
        <p:txBody>
          <a:bodyPr/>
          <a:lstStyle>
            <a:lvl1pPr marL="0" indent="0" algn="l">
              <a:buFontTx/>
              <a:buNone/>
              <a:defRPr sz="2800" b="0">
                <a:solidFill>
                  <a:schemeClr val="bg1"/>
                </a:solidFill>
                <a:latin typeface="+mj-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Click here to edit text </a:t>
            </a:r>
          </a:p>
        </p:txBody>
      </p:sp>
      <p:sp>
        <p:nvSpPr>
          <p:cNvPr id="14" name="Text Placeholder 13">
            <a:extLst>
              <a:ext uri="{FF2B5EF4-FFF2-40B4-BE49-F238E27FC236}">
                <a16:creationId xmlns:a16="http://schemas.microsoft.com/office/drawing/2014/main" id="{B8F8B645-7FDD-9740-B5D4-2346177296A6}"/>
              </a:ext>
            </a:extLst>
          </p:cNvPr>
          <p:cNvSpPr>
            <a:spLocks noGrp="1"/>
          </p:cNvSpPr>
          <p:nvPr>
            <p:ph type="body" sz="quarter" idx="16"/>
          </p:nvPr>
        </p:nvSpPr>
        <p:spPr>
          <a:xfrm>
            <a:off x="792162" y="1247776"/>
            <a:ext cx="6421437" cy="4505324"/>
          </a:xfrm>
          <a:prstGeom prst="rect">
            <a:avLst/>
          </a:prstGeom>
        </p:spPr>
        <p:txBody>
          <a:bodyPr/>
          <a:lstStyle>
            <a:lvl1pPr>
              <a:defRPr sz="1400">
                <a:solidFill>
                  <a:schemeClr val="bg1"/>
                </a:solidFill>
                <a:latin typeface="+mn-lt"/>
                <a:ea typeface="Verdana" panose="020B0604030504040204" pitchFamily="34" charset="0"/>
              </a:defRPr>
            </a:lvl1pPr>
            <a:lvl2pPr>
              <a:defRPr sz="1400">
                <a:solidFill>
                  <a:schemeClr val="bg1"/>
                </a:solidFill>
                <a:latin typeface="+mn-lt"/>
                <a:ea typeface="Verdana" panose="020B0604030504040204" pitchFamily="34" charset="0"/>
              </a:defRPr>
            </a:lvl2pPr>
            <a:lvl3pPr>
              <a:defRPr sz="1400">
                <a:solidFill>
                  <a:schemeClr val="bg1"/>
                </a:solidFill>
                <a:latin typeface="+mn-lt"/>
                <a:ea typeface="Verdana" panose="020B0604030504040204" pitchFamily="34" charset="0"/>
              </a:defRPr>
            </a:lvl3pPr>
            <a:lvl4pPr>
              <a:defRPr sz="1400">
                <a:solidFill>
                  <a:schemeClr val="bg1"/>
                </a:solidFill>
                <a:latin typeface="Verdana" panose="020B0604030504040204" pitchFamily="34" charset="0"/>
                <a:ea typeface="Verdana" panose="020B0604030504040204" pitchFamily="34" charset="0"/>
              </a:defRPr>
            </a:lvl4pPr>
            <a:lvl5pPr>
              <a:defRPr sz="1400">
                <a:solidFill>
                  <a:schemeClr val="bg1"/>
                </a:solidFill>
                <a:latin typeface="Verdana" panose="020B0604030504040204" pitchFamily="34" charset="0"/>
                <a:ea typeface="Verdana" panose="020B0604030504040204" pitchFamily="34" charset="0"/>
              </a:defRPr>
            </a:lvl5pPr>
          </a:lstStyle>
          <a:p>
            <a:pPr lvl="0"/>
            <a:r>
              <a:rPr lang="en-US"/>
              <a:t>Click to edit Master text styles</a:t>
            </a:r>
          </a:p>
          <a:p>
            <a:pPr lvl="1"/>
            <a:r>
              <a:rPr lang="en-US"/>
              <a:t>Second level</a:t>
            </a:r>
          </a:p>
          <a:p>
            <a:pPr lvl="2"/>
            <a:r>
              <a:rPr lang="en-US"/>
              <a:t>Third level</a:t>
            </a:r>
          </a:p>
        </p:txBody>
      </p:sp>
      <p:sp>
        <p:nvSpPr>
          <p:cNvPr id="4" name="Picture Placeholder 3">
            <a:extLst>
              <a:ext uri="{FF2B5EF4-FFF2-40B4-BE49-F238E27FC236}">
                <a16:creationId xmlns:a16="http://schemas.microsoft.com/office/drawing/2014/main" id="{0250884B-AADE-A953-0DB4-7E92FF47E054}"/>
              </a:ext>
            </a:extLst>
          </p:cNvPr>
          <p:cNvSpPr>
            <a:spLocks noGrp="1"/>
          </p:cNvSpPr>
          <p:nvPr>
            <p:ph type="pic" sz="quarter" idx="17" hasCustomPrompt="1"/>
          </p:nvPr>
        </p:nvSpPr>
        <p:spPr>
          <a:xfrm>
            <a:off x="7366000" y="1247775"/>
            <a:ext cx="4033838" cy="4505325"/>
          </a:xfrm>
          <a:prstGeom prst="rect">
            <a:avLst/>
          </a:prstGeom>
          <a:pattFill prst="pct75">
            <a:fgClr>
              <a:srgbClr val="050D19"/>
            </a:fgClr>
            <a:bgClr>
              <a:srgbClr val="0071D6"/>
            </a:bgClr>
          </a:pattFill>
        </p:spPr>
        <p:txBody>
          <a:bodyPr/>
          <a:lstStyle>
            <a:lvl1pPr>
              <a:defRPr sz="1600">
                <a:solidFill>
                  <a:schemeClr val="bg1"/>
                </a:solidFill>
                <a:latin typeface="+mn-lt"/>
              </a:defRPr>
            </a:lvl1pPr>
          </a:lstStyle>
          <a:p>
            <a:r>
              <a:rPr lang="en-IN"/>
              <a:t>Click here to add picture</a:t>
            </a:r>
          </a:p>
        </p:txBody>
      </p:sp>
      <p:pic>
        <p:nvPicPr>
          <p:cNvPr id="2" name="Picture 1" descr="A white letter on a black background&#10;&#10;AI-generated content may be incorrect.">
            <a:extLst>
              <a:ext uri="{FF2B5EF4-FFF2-40B4-BE49-F238E27FC236}">
                <a16:creationId xmlns:a16="http://schemas.microsoft.com/office/drawing/2014/main" id="{A9401778-0505-DE10-6D15-267A5A2EEC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88898" y="6127398"/>
            <a:ext cx="2131418" cy="264922"/>
          </a:xfrm>
          <a:prstGeom prst="rect">
            <a:avLst/>
          </a:prstGeom>
        </p:spPr>
      </p:pic>
      <p:cxnSp>
        <p:nvCxnSpPr>
          <p:cNvPr id="6" name="Straight Connector 5">
            <a:extLst>
              <a:ext uri="{FF2B5EF4-FFF2-40B4-BE49-F238E27FC236}">
                <a16:creationId xmlns:a16="http://schemas.microsoft.com/office/drawing/2014/main" id="{25C21E7D-CFF4-936A-1142-964D0351952E}"/>
              </a:ext>
            </a:extLst>
          </p:cNvPr>
          <p:cNvCxnSpPr>
            <a:cxnSpLocks/>
          </p:cNvCxnSpPr>
          <p:nvPr userDrawn="1"/>
        </p:nvCxnSpPr>
        <p:spPr>
          <a:xfrm flipH="1">
            <a:off x="981075" y="6248400"/>
            <a:ext cx="8457151" cy="0"/>
          </a:xfrm>
          <a:prstGeom prst="line">
            <a:avLst/>
          </a:prstGeom>
          <a:ln w="3175">
            <a:gradFill flip="none" rotWithShape="1">
              <a:gsLst>
                <a:gs pos="0">
                  <a:schemeClr val="accent1">
                    <a:lumMod val="5000"/>
                    <a:lumOff val="95000"/>
                  </a:schemeClr>
                </a:gs>
                <a:gs pos="100000">
                  <a:schemeClr val="bg1">
                    <a:lumMod val="65000"/>
                  </a:schemeClr>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cxnSp>
      <p:sp>
        <p:nvSpPr>
          <p:cNvPr id="7" name="Slide Number Placeholder 5">
            <a:extLst>
              <a:ext uri="{FF2B5EF4-FFF2-40B4-BE49-F238E27FC236}">
                <a16:creationId xmlns:a16="http://schemas.microsoft.com/office/drawing/2014/main" id="{864699EC-D9AC-F69F-8B45-733FB6DC1FA5}"/>
              </a:ext>
            </a:extLst>
          </p:cNvPr>
          <p:cNvSpPr>
            <a:spLocks noGrp="1"/>
          </p:cNvSpPr>
          <p:nvPr>
            <p:ph type="sldNum" sz="quarter" idx="15"/>
          </p:nvPr>
        </p:nvSpPr>
        <p:spPr>
          <a:xfrm>
            <a:off x="417347" y="6077296"/>
            <a:ext cx="488137" cy="365125"/>
          </a:xfrm>
          <a:prstGeom prst="rect">
            <a:avLst/>
          </a:prstGeom>
        </p:spPr>
        <p:txBody>
          <a:bodyPr anchor="ctr"/>
          <a:lstStyle>
            <a:lvl1pPr algn="r">
              <a:defRPr sz="1200">
                <a:solidFill>
                  <a:schemeClr val="bg1"/>
                </a:solidFill>
                <a:latin typeface="+mn-lt"/>
                <a:ea typeface="Verdana" panose="020B0604030504040204" pitchFamily="34" charset="0"/>
              </a:defRPr>
            </a:lvl1pPr>
          </a:lstStyle>
          <a:p>
            <a:fld id="{CF70A282-2CD7-3B4E-892F-0E28350A9E55}" type="slidenum">
              <a:rPr lang="en-US" smtClean="0"/>
              <a:pPr/>
              <a:t>‹#›</a:t>
            </a:fld>
            <a:endParaRPr lang="en-US"/>
          </a:p>
        </p:txBody>
      </p:sp>
      <p:sp>
        <p:nvSpPr>
          <p:cNvPr id="8" name="TextBox 7">
            <a:extLst>
              <a:ext uri="{FF2B5EF4-FFF2-40B4-BE49-F238E27FC236}">
                <a16:creationId xmlns:a16="http://schemas.microsoft.com/office/drawing/2014/main" id="{E6F4CBEA-BF80-B530-8F17-C4D06D656E86}"/>
              </a:ext>
            </a:extLst>
          </p:cNvPr>
          <p:cNvSpPr txBox="1"/>
          <p:nvPr userDrawn="1"/>
        </p:nvSpPr>
        <p:spPr>
          <a:xfrm>
            <a:off x="994256" y="6260081"/>
            <a:ext cx="392997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700">
                <a:solidFill>
                  <a:schemeClr val="bg1"/>
                </a:solidFill>
                <a:latin typeface="Franklin Gothic Book (Body)"/>
                <a:ea typeface="Verdana" panose="020B0604030504040204" pitchFamily="34" charset="0"/>
              </a:rPr>
              <a:t>© 2025 Quorum Software. All Rights Reserved.</a:t>
            </a:r>
            <a:endParaRPr lang="en-US" sz="700">
              <a:solidFill>
                <a:schemeClr val="bg1"/>
              </a:solidFill>
              <a:latin typeface="Franklin Gothic Book (Body)"/>
              <a:ea typeface="Verdana" panose="020B0604030504040204" pitchFamily="34" charset="0"/>
            </a:endParaRPr>
          </a:p>
        </p:txBody>
      </p:sp>
      <p:cxnSp>
        <p:nvCxnSpPr>
          <p:cNvPr id="10" name="Straight Connector 9">
            <a:extLst>
              <a:ext uri="{FF2B5EF4-FFF2-40B4-BE49-F238E27FC236}">
                <a16:creationId xmlns:a16="http://schemas.microsoft.com/office/drawing/2014/main" id="{DABCF3E1-F4BF-6825-8E84-B81D973D3AAA}"/>
              </a:ext>
            </a:extLst>
          </p:cNvPr>
          <p:cNvCxnSpPr>
            <a:cxnSpLocks/>
          </p:cNvCxnSpPr>
          <p:nvPr userDrawn="1"/>
        </p:nvCxnSpPr>
        <p:spPr>
          <a:xfrm>
            <a:off x="981075" y="6077296"/>
            <a:ext cx="0" cy="340173"/>
          </a:xfrm>
          <a:prstGeom prst="line">
            <a:avLst/>
          </a:prstGeom>
          <a:ln w="3175">
            <a:gradFill>
              <a:gsLst>
                <a:gs pos="0">
                  <a:schemeClr val="accent1">
                    <a:lumMod val="5000"/>
                    <a:lumOff val="95000"/>
                  </a:schemeClr>
                </a:gs>
                <a:gs pos="100000">
                  <a:schemeClr val="bg1">
                    <a:lumMod val="50000"/>
                  </a:schemeClr>
                </a:gs>
              </a:gsLst>
              <a:lin ang="5400000" scaled="1"/>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20090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93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Qathon_Header_content and Image Slide_Option 2">
    <p:bg>
      <p:bgPr>
        <a:solidFill>
          <a:srgbClr val="050D19"/>
        </a:solidFill>
        <a:effectLst/>
      </p:bgPr>
    </p:bg>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5DF61A9F-82AB-9914-9F40-35C161F9450C}"/>
              </a:ext>
            </a:extLst>
          </p:cNvPr>
          <p:cNvSpPr>
            <a:spLocks noGrp="1"/>
          </p:cNvSpPr>
          <p:nvPr>
            <p:ph type="body" sz="quarter" idx="13" hasCustomPrompt="1"/>
          </p:nvPr>
        </p:nvSpPr>
        <p:spPr>
          <a:xfrm>
            <a:off x="792018" y="552334"/>
            <a:ext cx="6421437" cy="495300"/>
          </a:xfrm>
          <a:prstGeom prst="rect">
            <a:avLst/>
          </a:prstGeom>
        </p:spPr>
        <p:txBody>
          <a:bodyPr/>
          <a:lstStyle>
            <a:lvl1pPr marL="0" indent="0" algn="l">
              <a:buFontTx/>
              <a:buNone/>
              <a:defRPr sz="2800" b="0">
                <a:solidFill>
                  <a:schemeClr val="bg1"/>
                </a:solidFill>
                <a:latin typeface="+mj-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Click here to edit text </a:t>
            </a:r>
          </a:p>
        </p:txBody>
      </p:sp>
      <p:sp>
        <p:nvSpPr>
          <p:cNvPr id="14" name="Text Placeholder 13">
            <a:extLst>
              <a:ext uri="{FF2B5EF4-FFF2-40B4-BE49-F238E27FC236}">
                <a16:creationId xmlns:a16="http://schemas.microsoft.com/office/drawing/2014/main" id="{B8F8B645-7FDD-9740-B5D4-2346177296A6}"/>
              </a:ext>
            </a:extLst>
          </p:cNvPr>
          <p:cNvSpPr>
            <a:spLocks noGrp="1"/>
          </p:cNvSpPr>
          <p:nvPr>
            <p:ph type="body" sz="quarter" idx="16"/>
          </p:nvPr>
        </p:nvSpPr>
        <p:spPr>
          <a:xfrm>
            <a:off x="792162" y="1247776"/>
            <a:ext cx="6421437" cy="4505324"/>
          </a:xfrm>
          <a:prstGeom prst="rect">
            <a:avLst/>
          </a:prstGeom>
        </p:spPr>
        <p:txBody>
          <a:bodyPr/>
          <a:lstStyle>
            <a:lvl1pPr>
              <a:defRPr sz="1400">
                <a:solidFill>
                  <a:schemeClr val="bg1"/>
                </a:solidFill>
                <a:latin typeface="+mn-lt"/>
                <a:ea typeface="Verdana" panose="020B0604030504040204" pitchFamily="34" charset="0"/>
              </a:defRPr>
            </a:lvl1pPr>
            <a:lvl2pPr>
              <a:defRPr sz="1400">
                <a:solidFill>
                  <a:schemeClr val="bg1"/>
                </a:solidFill>
                <a:latin typeface="+mn-lt"/>
                <a:ea typeface="Verdana" panose="020B0604030504040204" pitchFamily="34" charset="0"/>
              </a:defRPr>
            </a:lvl2pPr>
            <a:lvl3pPr>
              <a:defRPr sz="1400">
                <a:solidFill>
                  <a:schemeClr val="bg1"/>
                </a:solidFill>
                <a:latin typeface="+mn-lt"/>
                <a:ea typeface="Verdana" panose="020B0604030504040204" pitchFamily="34" charset="0"/>
              </a:defRPr>
            </a:lvl3pPr>
            <a:lvl4pPr>
              <a:defRPr sz="1400">
                <a:solidFill>
                  <a:schemeClr val="bg1"/>
                </a:solidFill>
                <a:latin typeface="Verdana" panose="020B0604030504040204" pitchFamily="34" charset="0"/>
                <a:ea typeface="Verdana" panose="020B0604030504040204" pitchFamily="34" charset="0"/>
              </a:defRPr>
            </a:lvl4pPr>
            <a:lvl5pPr>
              <a:defRPr sz="1400">
                <a:solidFill>
                  <a:schemeClr val="bg1"/>
                </a:solidFill>
                <a:latin typeface="Verdana" panose="020B0604030504040204" pitchFamily="34" charset="0"/>
                <a:ea typeface="Verdana" panose="020B0604030504040204" pitchFamily="34" charset="0"/>
              </a:defRPr>
            </a:lvl5pPr>
          </a:lstStyle>
          <a:p>
            <a:pPr lvl="0"/>
            <a:r>
              <a:rPr lang="en-US"/>
              <a:t>Click to edit Master text styles</a:t>
            </a:r>
          </a:p>
          <a:p>
            <a:pPr lvl="1"/>
            <a:r>
              <a:rPr lang="en-US"/>
              <a:t>Second level</a:t>
            </a:r>
          </a:p>
          <a:p>
            <a:pPr lvl="2"/>
            <a:r>
              <a:rPr lang="en-US"/>
              <a:t>Third level</a:t>
            </a:r>
          </a:p>
        </p:txBody>
      </p:sp>
      <p:sp>
        <p:nvSpPr>
          <p:cNvPr id="4" name="Picture Placeholder 3">
            <a:extLst>
              <a:ext uri="{FF2B5EF4-FFF2-40B4-BE49-F238E27FC236}">
                <a16:creationId xmlns:a16="http://schemas.microsoft.com/office/drawing/2014/main" id="{0250884B-AADE-A953-0DB4-7E92FF47E054}"/>
              </a:ext>
            </a:extLst>
          </p:cNvPr>
          <p:cNvSpPr>
            <a:spLocks noGrp="1"/>
          </p:cNvSpPr>
          <p:nvPr>
            <p:ph type="pic" sz="quarter" idx="17" hasCustomPrompt="1"/>
          </p:nvPr>
        </p:nvSpPr>
        <p:spPr>
          <a:xfrm>
            <a:off x="7366000" y="552334"/>
            <a:ext cx="4033838" cy="5200767"/>
          </a:xfrm>
          <a:prstGeom prst="rect">
            <a:avLst/>
          </a:prstGeom>
          <a:pattFill prst="pct75">
            <a:fgClr>
              <a:srgbClr val="050D19"/>
            </a:fgClr>
            <a:bgClr>
              <a:srgbClr val="0071D6"/>
            </a:bgClr>
          </a:pattFill>
        </p:spPr>
        <p:txBody>
          <a:bodyPr/>
          <a:lstStyle>
            <a:lvl1pPr>
              <a:defRPr sz="1600">
                <a:solidFill>
                  <a:schemeClr val="bg1"/>
                </a:solidFill>
                <a:latin typeface="+mn-lt"/>
              </a:defRPr>
            </a:lvl1pPr>
          </a:lstStyle>
          <a:p>
            <a:r>
              <a:rPr lang="en-IN"/>
              <a:t>Click here to add picture</a:t>
            </a:r>
          </a:p>
        </p:txBody>
      </p:sp>
      <p:pic>
        <p:nvPicPr>
          <p:cNvPr id="7" name="Picture 6" descr="A white letter on a black background&#10;&#10;AI-generated content may be incorrect.">
            <a:extLst>
              <a:ext uri="{FF2B5EF4-FFF2-40B4-BE49-F238E27FC236}">
                <a16:creationId xmlns:a16="http://schemas.microsoft.com/office/drawing/2014/main" id="{BBF12CB8-C400-65FB-7BE1-5534744673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88898" y="6127398"/>
            <a:ext cx="2131418" cy="264922"/>
          </a:xfrm>
          <a:prstGeom prst="rect">
            <a:avLst/>
          </a:prstGeom>
        </p:spPr>
      </p:pic>
      <p:cxnSp>
        <p:nvCxnSpPr>
          <p:cNvPr id="8" name="Straight Connector 7">
            <a:extLst>
              <a:ext uri="{FF2B5EF4-FFF2-40B4-BE49-F238E27FC236}">
                <a16:creationId xmlns:a16="http://schemas.microsoft.com/office/drawing/2014/main" id="{C85F4D51-6686-A4D3-9F69-51ACAD397203}"/>
              </a:ext>
            </a:extLst>
          </p:cNvPr>
          <p:cNvCxnSpPr>
            <a:cxnSpLocks/>
          </p:cNvCxnSpPr>
          <p:nvPr userDrawn="1"/>
        </p:nvCxnSpPr>
        <p:spPr>
          <a:xfrm flipH="1">
            <a:off x="981075" y="6248400"/>
            <a:ext cx="8457151" cy="0"/>
          </a:xfrm>
          <a:prstGeom prst="line">
            <a:avLst/>
          </a:prstGeom>
          <a:ln w="3175">
            <a:gradFill flip="none" rotWithShape="1">
              <a:gsLst>
                <a:gs pos="0">
                  <a:schemeClr val="accent1">
                    <a:lumMod val="5000"/>
                    <a:lumOff val="95000"/>
                  </a:schemeClr>
                </a:gs>
                <a:gs pos="100000">
                  <a:schemeClr val="bg1">
                    <a:lumMod val="65000"/>
                  </a:schemeClr>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cxnSp>
      <p:sp>
        <p:nvSpPr>
          <p:cNvPr id="10" name="Slide Number Placeholder 5">
            <a:extLst>
              <a:ext uri="{FF2B5EF4-FFF2-40B4-BE49-F238E27FC236}">
                <a16:creationId xmlns:a16="http://schemas.microsoft.com/office/drawing/2014/main" id="{6289757E-B154-9F24-8986-0EEE3B9CCF50}"/>
              </a:ext>
            </a:extLst>
          </p:cNvPr>
          <p:cNvSpPr>
            <a:spLocks noGrp="1"/>
          </p:cNvSpPr>
          <p:nvPr>
            <p:ph type="sldNum" sz="quarter" idx="15"/>
          </p:nvPr>
        </p:nvSpPr>
        <p:spPr>
          <a:xfrm>
            <a:off x="417347" y="6077296"/>
            <a:ext cx="488137" cy="365125"/>
          </a:xfrm>
          <a:prstGeom prst="rect">
            <a:avLst/>
          </a:prstGeom>
        </p:spPr>
        <p:txBody>
          <a:bodyPr anchor="ctr"/>
          <a:lstStyle>
            <a:lvl1pPr algn="r">
              <a:defRPr sz="1200">
                <a:solidFill>
                  <a:schemeClr val="bg1"/>
                </a:solidFill>
                <a:latin typeface="+mn-lt"/>
                <a:ea typeface="Verdana" panose="020B0604030504040204" pitchFamily="34" charset="0"/>
              </a:defRPr>
            </a:lvl1pPr>
          </a:lstStyle>
          <a:p>
            <a:fld id="{CF70A282-2CD7-3B4E-892F-0E28350A9E55}" type="slidenum">
              <a:rPr lang="en-US" smtClean="0"/>
              <a:pPr/>
              <a:t>‹#›</a:t>
            </a:fld>
            <a:endParaRPr lang="en-US"/>
          </a:p>
        </p:txBody>
      </p:sp>
      <p:sp>
        <p:nvSpPr>
          <p:cNvPr id="11" name="TextBox 10">
            <a:extLst>
              <a:ext uri="{FF2B5EF4-FFF2-40B4-BE49-F238E27FC236}">
                <a16:creationId xmlns:a16="http://schemas.microsoft.com/office/drawing/2014/main" id="{C6A810AD-4E5B-F0ED-C179-B6F9C41111C3}"/>
              </a:ext>
            </a:extLst>
          </p:cNvPr>
          <p:cNvSpPr txBox="1"/>
          <p:nvPr userDrawn="1"/>
        </p:nvSpPr>
        <p:spPr>
          <a:xfrm>
            <a:off x="994256" y="6260081"/>
            <a:ext cx="392997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700">
                <a:solidFill>
                  <a:schemeClr val="bg1"/>
                </a:solidFill>
                <a:latin typeface="Franklin Gothic Book (Body)"/>
                <a:ea typeface="Verdana" panose="020B0604030504040204" pitchFamily="34" charset="0"/>
              </a:rPr>
              <a:t>© 2025 Quorum Software. All Rights Reserved.</a:t>
            </a:r>
            <a:endParaRPr lang="en-US" sz="700">
              <a:solidFill>
                <a:schemeClr val="bg1"/>
              </a:solidFill>
              <a:latin typeface="Franklin Gothic Book (Body)"/>
              <a:ea typeface="Verdana" panose="020B0604030504040204" pitchFamily="34" charset="0"/>
            </a:endParaRPr>
          </a:p>
        </p:txBody>
      </p:sp>
      <p:cxnSp>
        <p:nvCxnSpPr>
          <p:cNvPr id="12" name="Straight Connector 11">
            <a:extLst>
              <a:ext uri="{FF2B5EF4-FFF2-40B4-BE49-F238E27FC236}">
                <a16:creationId xmlns:a16="http://schemas.microsoft.com/office/drawing/2014/main" id="{B8E7C368-47B0-C53F-5294-9EBC9899EC95}"/>
              </a:ext>
            </a:extLst>
          </p:cNvPr>
          <p:cNvCxnSpPr>
            <a:cxnSpLocks/>
          </p:cNvCxnSpPr>
          <p:nvPr userDrawn="1"/>
        </p:nvCxnSpPr>
        <p:spPr>
          <a:xfrm>
            <a:off x="981075" y="6077296"/>
            <a:ext cx="0" cy="340173"/>
          </a:xfrm>
          <a:prstGeom prst="line">
            <a:avLst/>
          </a:prstGeom>
          <a:ln w="3175">
            <a:gradFill>
              <a:gsLst>
                <a:gs pos="0">
                  <a:schemeClr val="accent1">
                    <a:lumMod val="5000"/>
                    <a:lumOff val="95000"/>
                  </a:schemeClr>
                </a:gs>
                <a:gs pos="100000">
                  <a:schemeClr val="bg1">
                    <a:lumMod val="50000"/>
                  </a:schemeClr>
                </a:gs>
              </a:gsLst>
              <a:lin ang="5400000" scaled="1"/>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39652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93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aQathon_Header_content and Image Slide_Option 2_Code">
    <p:bg>
      <p:bgPr>
        <a:solidFill>
          <a:srgbClr val="050D19"/>
        </a:solidFill>
        <a:effectLst/>
      </p:bgPr>
    </p:bg>
    <p:spTree>
      <p:nvGrpSpPr>
        <p:cNvPr id="1" name=""/>
        <p:cNvGrpSpPr/>
        <p:nvPr/>
      </p:nvGrpSpPr>
      <p:grpSpPr>
        <a:xfrm>
          <a:off x="0" y="0"/>
          <a:ext cx="0" cy="0"/>
          <a:chOff x="0" y="0"/>
          <a:chExt cx="0" cy="0"/>
        </a:xfrm>
      </p:grpSpPr>
      <p:pic>
        <p:nvPicPr>
          <p:cNvPr id="3" name="Picture 2" descr="A blue screen with white text&#10;&#10;AI-generated content may be incorrect.">
            <a:extLst>
              <a:ext uri="{FF2B5EF4-FFF2-40B4-BE49-F238E27FC236}">
                <a16:creationId xmlns:a16="http://schemas.microsoft.com/office/drawing/2014/main" id="{8556BEAD-E1F8-2FEF-3226-E089BCAD49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Text Placeholder 19">
            <a:extLst>
              <a:ext uri="{FF2B5EF4-FFF2-40B4-BE49-F238E27FC236}">
                <a16:creationId xmlns:a16="http://schemas.microsoft.com/office/drawing/2014/main" id="{5DF61A9F-82AB-9914-9F40-35C161F9450C}"/>
              </a:ext>
            </a:extLst>
          </p:cNvPr>
          <p:cNvSpPr>
            <a:spLocks noGrp="1"/>
          </p:cNvSpPr>
          <p:nvPr>
            <p:ph type="body" sz="quarter" idx="13" hasCustomPrompt="1"/>
          </p:nvPr>
        </p:nvSpPr>
        <p:spPr>
          <a:xfrm>
            <a:off x="792018" y="552334"/>
            <a:ext cx="6421437" cy="495300"/>
          </a:xfrm>
          <a:prstGeom prst="rect">
            <a:avLst/>
          </a:prstGeom>
        </p:spPr>
        <p:txBody>
          <a:bodyPr/>
          <a:lstStyle>
            <a:lvl1pPr marL="0" indent="0" algn="l">
              <a:buFontTx/>
              <a:buNone/>
              <a:defRPr sz="2800" b="0">
                <a:solidFill>
                  <a:schemeClr val="bg1"/>
                </a:solidFill>
                <a:latin typeface="+mj-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Click here to edit text </a:t>
            </a:r>
          </a:p>
        </p:txBody>
      </p:sp>
      <p:sp>
        <p:nvSpPr>
          <p:cNvPr id="14" name="Text Placeholder 13">
            <a:extLst>
              <a:ext uri="{FF2B5EF4-FFF2-40B4-BE49-F238E27FC236}">
                <a16:creationId xmlns:a16="http://schemas.microsoft.com/office/drawing/2014/main" id="{B8F8B645-7FDD-9740-B5D4-2346177296A6}"/>
              </a:ext>
            </a:extLst>
          </p:cNvPr>
          <p:cNvSpPr>
            <a:spLocks noGrp="1"/>
          </p:cNvSpPr>
          <p:nvPr>
            <p:ph type="body" sz="quarter" idx="16"/>
          </p:nvPr>
        </p:nvSpPr>
        <p:spPr>
          <a:xfrm>
            <a:off x="792162" y="1247776"/>
            <a:ext cx="6421437" cy="4505324"/>
          </a:xfrm>
          <a:prstGeom prst="rect">
            <a:avLst/>
          </a:prstGeom>
        </p:spPr>
        <p:txBody>
          <a:bodyPr/>
          <a:lstStyle>
            <a:lvl1pPr>
              <a:defRPr sz="1400">
                <a:solidFill>
                  <a:schemeClr val="bg1"/>
                </a:solidFill>
                <a:latin typeface="+mn-lt"/>
                <a:ea typeface="Verdana" panose="020B0604030504040204" pitchFamily="34" charset="0"/>
              </a:defRPr>
            </a:lvl1pPr>
            <a:lvl2pPr>
              <a:defRPr sz="1400">
                <a:solidFill>
                  <a:schemeClr val="bg1"/>
                </a:solidFill>
                <a:latin typeface="+mn-lt"/>
                <a:ea typeface="Verdana" panose="020B0604030504040204" pitchFamily="34" charset="0"/>
              </a:defRPr>
            </a:lvl2pPr>
            <a:lvl3pPr>
              <a:defRPr sz="1400">
                <a:solidFill>
                  <a:schemeClr val="bg1"/>
                </a:solidFill>
                <a:latin typeface="+mn-lt"/>
                <a:ea typeface="Verdana" panose="020B0604030504040204" pitchFamily="34" charset="0"/>
              </a:defRPr>
            </a:lvl3pPr>
            <a:lvl4pPr>
              <a:defRPr sz="1400">
                <a:solidFill>
                  <a:schemeClr val="bg1"/>
                </a:solidFill>
                <a:latin typeface="Verdana" panose="020B0604030504040204" pitchFamily="34" charset="0"/>
                <a:ea typeface="Verdana" panose="020B0604030504040204" pitchFamily="34" charset="0"/>
              </a:defRPr>
            </a:lvl4pPr>
            <a:lvl5pPr>
              <a:defRPr sz="1400">
                <a:solidFill>
                  <a:schemeClr val="bg1"/>
                </a:solidFill>
                <a:latin typeface="Verdana" panose="020B0604030504040204" pitchFamily="34" charset="0"/>
                <a:ea typeface="Verdana" panose="020B0604030504040204" pitchFamily="34" charset="0"/>
              </a:defRPr>
            </a:lvl5pPr>
          </a:lstStyle>
          <a:p>
            <a:pPr lvl="0"/>
            <a:r>
              <a:rPr lang="en-US"/>
              <a:t>Click to edit Master text styles</a:t>
            </a:r>
          </a:p>
          <a:p>
            <a:pPr lvl="1"/>
            <a:r>
              <a:rPr lang="en-US"/>
              <a:t>Second level</a:t>
            </a:r>
          </a:p>
          <a:p>
            <a:pPr lvl="2"/>
            <a:r>
              <a:rPr lang="en-US"/>
              <a:t>Third level</a:t>
            </a:r>
          </a:p>
        </p:txBody>
      </p:sp>
      <p:sp>
        <p:nvSpPr>
          <p:cNvPr id="4" name="Picture Placeholder 3">
            <a:extLst>
              <a:ext uri="{FF2B5EF4-FFF2-40B4-BE49-F238E27FC236}">
                <a16:creationId xmlns:a16="http://schemas.microsoft.com/office/drawing/2014/main" id="{0250884B-AADE-A953-0DB4-7E92FF47E054}"/>
              </a:ext>
            </a:extLst>
          </p:cNvPr>
          <p:cNvSpPr>
            <a:spLocks noGrp="1"/>
          </p:cNvSpPr>
          <p:nvPr>
            <p:ph type="pic" sz="quarter" idx="17" hasCustomPrompt="1"/>
          </p:nvPr>
        </p:nvSpPr>
        <p:spPr>
          <a:xfrm>
            <a:off x="7366000" y="552334"/>
            <a:ext cx="4033838" cy="5200767"/>
          </a:xfrm>
          <a:prstGeom prst="rect">
            <a:avLst/>
          </a:prstGeom>
          <a:pattFill prst="pct75">
            <a:fgClr>
              <a:srgbClr val="050D19"/>
            </a:fgClr>
            <a:bgClr>
              <a:srgbClr val="0071D6"/>
            </a:bgClr>
          </a:pattFill>
        </p:spPr>
        <p:txBody>
          <a:bodyPr/>
          <a:lstStyle>
            <a:lvl1pPr>
              <a:defRPr sz="1600">
                <a:solidFill>
                  <a:schemeClr val="bg1"/>
                </a:solidFill>
                <a:latin typeface="+mn-lt"/>
              </a:defRPr>
            </a:lvl1pPr>
          </a:lstStyle>
          <a:p>
            <a:r>
              <a:rPr lang="en-IN"/>
              <a:t>Click here to add picture</a:t>
            </a:r>
          </a:p>
        </p:txBody>
      </p:sp>
      <p:pic>
        <p:nvPicPr>
          <p:cNvPr id="7" name="Picture 6" descr="A white letter on a black background&#10;&#10;AI-generated content may be incorrect.">
            <a:extLst>
              <a:ext uri="{FF2B5EF4-FFF2-40B4-BE49-F238E27FC236}">
                <a16:creationId xmlns:a16="http://schemas.microsoft.com/office/drawing/2014/main" id="{BBF12CB8-C400-65FB-7BE1-5534744673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88898" y="6127398"/>
            <a:ext cx="2131418" cy="264922"/>
          </a:xfrm>
          <a:prstGeom prst="rect">
            <a:avLst/>
          </a:prstGeom>
        </p:spPr>
      </p:pic>
      <p:cxnSp>
        <p:nvCxnSpPr>
          <p:cNvPr id="8" name="Straight Connector 7">
            <a:extLst>
              <a:ext uri="{FF2B5EF4-FFF2-40B4-BE49-F238E27FC236}">
                <a16:creationId xmlns:a16="http://schemas.microsoft.com/office/drawing/2014/main" id="{C85F4D51-6686-A4D3-9F69-51ACAD397203}"/>
              </a:ext>
            </a:extLst>
          </p:cNvPr>
          <p:cNvCxnSpPr>
            <a:cxnSpLocks/>
          </p:cNvCxnSpPr>
          <p:nvPr userDrawn="1"/>
        </p:nvCxnSpPr>
        <p:spPr>
          <a:xfrm flipH="1">
            <a:off x="981075" y="6248400"/>
            <a:ext cx="8457151" cy="0"/>
          </a:xfrm>
          <a:prstGeom prst="line">
            <a:avLst/>
          </a:prstGeom>
          <a:ln w="3175">
            <a:gradFill flip="none" rotWithShape="1">
              <a:gsLst>
                <a:gs pos="0">
                  <a:schemeClr val="accent1">
                    <a:lumMod val="5000"/>
                    <a:lumOff val="95000"/>
                  </a:schemeClr>
                </a:gs>
                <a:gs pos="100000">
                  <a:schemeClr val="bg1">
                    <a:lumMod val="65000"/>
                  </a:schemeClr>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cxnSp>
      <p:sp>
        <p:nvSpPr>
          <p:cNvPr id="10" name="Slide Number Placeholder 5">
            <a:extLst>
              <a:ext uri="{FF2B5EF4-FFF2-40B4-BE49-F238E27FC236}">
                <a16:creationId xmlns:a16="http://schemas.microsoft.com/office/drawing/2014/main" id="{6289757E-B154-9F24-8986-0EEE3B9CCF50}"/>
              </a:ext>
            </a:extLst>
          </p:cNvPr>
          <p:cNvSpPr>
            <a:spLocks noGrp="1"/>
          </p:cNvSpPr>
          <p:nvPr>
            <p:ph type="sldNum" sz="quarter" idx="15"/>
          </p:nvPr>
        </p:nvSpPr>
        <p:spPr>
          <a:xfrm>
            <a:off x="417347" y="6077296"/>
            <a:ext cx="488137" cy="365125"/>
          </a:xfrm>
          <a:prstGeom prst="rect">
            <a:avLst/>
          </a:prstGeom>
        </p:spPr>
        <p:txBody>
          <a:bodyPr anchor="ctr"/>
          <a:lstStyle>
            <a:lvl1pPr algn="r">
              <a:defRPr sz="1200">
                <a:solidFill>
                  <a:schemeClr val="bg1"/>
                </a:solidFill>
                <a:latin typeface="+mn-lt"/>
                <a:ea typeface="Verdana" panose="020B0604030504040204" pitchFamily="34" charset="0"/>
              </a:defRPr>
            </a:lvl1pPr>
          </a:lstStyle>
          <a:p>
            <a:fld id="{CF70A282-2CD7-3B4E-892F-0E28350A9E55}" type="slidenum">
              <a:rPr lang="en-US" smtClean="0"/>
              <a:pPr/>
              <a:t>‹#›</a:t>
            </a:fld>
            <a:endParaRPr lang="en-US"/>
          </a:p>
        </p:txBody>
      </p:sp>
      <p:sp>
        <p:nvSpPr>
          <p:cNvPr id="11" name="TextBox 10">
            <a:extLst>
              <a:ext uri="{FF2B5EF4-FFF2-40B4-BE49-F238E27FC236}">
                <a16:creationId xmlns:a16="http://schemas.microsoft.com/office/drawing/2014/main" id="{C6A810AD-4E5B-F0ED-C179-B6F9C41111C3}"/>
              </a:ext>
            </a:extLst>
          </p:cNvPr>
          <p:cNvSpPr txBox="1"/>
          <p:nvPr userDrawn="1"/>
        </p:nvSpPr>
        <p:spPr>
          <a:xfrm>
            <a:off x="994256" y="6260081"/>
            <a:ext cx="392997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700">
                <a:solidFill>
                  <a:schemeClr val="bg1"/>
                </a:solidFill>
                <a:latin typeface="Franklin Gothic Book (Body)"/>
                <a:ea typeface="Verdana" panose="020B0604030504040204" pitchFamily="34" charset="0"/>
              </a:rPr>
              <a:t>© 2025 Quorum Software. All Rights Reserved.</a:t>
            </a:r>
            <a:endParaRPr lang="en-US" sz="700">
              <a:solidFill>
                <a:schemeClr val="bg1"/>
              </a:solidFill>
              <a:latin typeface="Franklin Gothic Book (Body)"/>
              <a:ea typeface="Verdana" panose="020B0604030504040204" pitchFamily="34" charset="0"/>
            </a:endParaRPr>
          </a:p>
        </p:txBody>
      </p:sp>
      <p:cxnSp>
        <p:nvCxnSpPr>
          <p:cNvPr id="12" name="Straight Connector 11">
            <a:extLst>
              <a:ext uri="{FF2B5EF4-FFF2-40B4-BE49-F238E27FC236}">
                <a16:creationId xmlns:a16="http://schemas.microsoft.com/office/drawing/2014/main" id="{B8E7C368-47B0-C53F-5294-9EBC9899EC95}"/>
              </a:ext>
            </a:extLst>
          </p:cNvPr>
          <p:cNvCxnSpPr>
            <a:cxnSpLocks/>
          </p:cNvCxnSpPr>
          <p:nvPr userDrawn="1"/>
        </p:nvCxnSpPr>
        <p:spPr>
          <a:xfrm>
            <a:off x="981075" y="6077296"/>
            <a:ext cx="0" cy="340173"/>
          </a:xfrm>
          <a:prstGeom prst="line">
            <a:avLst/>
          </a:prstGeom>
          <a:ln w="3175">
            <a:gradFill>
              <a:gsLst>
                <a:gs pos="0">
                  <a:schemeClr val="accent1">
                    <a:lumMod val="5000"/>
                    <a:lumOff val="95000"/>
                  </a:schemeClr>
                </a:gs>
                <a:gs pos="100000">
                  <a:schemeClr val="bg1">
                    <a:lumMod val="50000"/>
                  </a:schemeClr>
                </a:gs>
              </a:gsLst>
              <a:lin ang="5400000" scaled="1"/>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76030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93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50310"/>
        </a:solidFill>
        <a:effectLst/>
      </p:bgPr>
    </p:bg>
    <p:spTree>
      <p:nvGrpSpPr>
        <p:cNvPr id="1" name=""/>
        <p:cNvGrpSpPr/>
        <p:nvPr/>
      </p:nvGrpSpPr>
      <p:grpSpPr>
        <a:xfrm>
          <a:off x="0" y="0"/>
          <a:ext cx="0" cy="0"/>
          <a:chOff x="0" y="0"/>
          <a:chExt cx="0" cy="0"/>
        </a:xfrm>
      </p:grpSpPr>
      <p:pic>
        <p:nvPicPr>
          <p:cNvPr id="3" name="Picture 2" descr="A group of people with their arms raised&#10;&#10;AI-generated content may be incorrect.">
            <a:extLst>
              <a:ext uri="{FF2B5EF4-FFF2-40B4-BE49-F238E27FC236}">
                <a16:creationId xmlns:a16="http://schemas.microsoft.com/office/drawing/2014/main" id="{477C028D-03AE-D688-AF6B-14CDC607C5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Tree>
    <p:extLst>
      <p:ext uri="{BB962C8B-B14F-4D97-AF65-F5344CB8AC3E}">
        <p14:creationId xmlns:p14="http://schemas.microsoft.com/office/powerpoint/2010/main" val="17185245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Qathon_Team_Intro_Code BG">
    <p:bg>
      <p:bgPr>
        <a:solidFill>
          <a:srgbClr val="050D19"/>
        </a:solidFill>
        <a:effectLst/>
      </p:bgPr>
    </p:bg>
    <p:spTree>
      <p:nvGrpSpPr>
        <p:cNvPr id="1" name=""/>
        <p:cNvGrpSpPr/>
        <p:nvPr/>
      </p:nvGrpSpPr>
      <p:grpSpPr>
        <a:xfrm>
          <a:off x="0" y="0"/>
          <a:ext cx="0" cy="0"/>
          <a:chOff x="0" y="0"/>
          <a:chExt cx="0" cy="0"/>
        </a:xfrm>
      </p:grpSpPr>
      <p:pic>
        <p:nvPicPr>
          <p:cNvPr id="11" name="Picture 10" descr="A blue screen with white text&#10;&#10;AI-generated content may be incorrect.">
            <a:extLst>
              <a:ext uri="{FF2B5EF4-FFF2-40B4-BE49-F238E27FC236}">
                <a16:creationId xmlns:a16="http://schemas.microsoft.com/office/drawing/2014/main" id="{6381430F-777F-4BB5-51DB-2376041670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Text Placeholder 19">
            <a:extLst>
              <a:ext uri="{FF2B5EF4-FFF2-40B4-BE49-F238E27FC236}">
                <a16:creationId xmlns:a16="http://schemas.microsoft.com/office/drawing/2014/main" id="{5DF61A9F-82AB-9914-9F40-35C161F9450C}"/>
              </a:ext>
            </a:extLst>
          </p:cNvPr>
          <p:cNvSpPr>
            <a:spLocks noGrp="1"/>
          </p:cNvSpPr>
          <p:nvPr>
            <p:ph type="body" sz="quarter" idx="13" hasCustomPrompt="1"/>
          </p:nvPr>
        </p:nvSpPr>
        <p:spPr>
          <a:xfrm>
            <a:off x="792018" y="552334"/>
            <a:ext cx="10591800" cy="495300"/>
          </a:xfrm>
          <a:prstGeom prst="rect">
            <a:avLst/>
          </a:prstGeom>
        </p:spPr>
        <p:txBody>
          <a:bodyPr/>
          <a:lstStyle>
            <a:lvl1pPr marL="0" indent="0" algn="l">
              <a:buFontTx/>
              <a:buNone/>
              <a:defRPr sz="2800" b="0">
                <a:solidFill>
                  <a:schemeClr val="bg1"/>
                </a:solidFill>
                <a:latin typeface="+mj-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Click here to edit text </a:t>
            </a:r>
          </a:p>
        </p:txBody>
      </p:sp>
      <p:pic>
        <p:nvPicPr>
          <p:cNvPr id="22" name="Picture 21" descr="A white letter on a black background&#10;&#10;AI-generated content may be incorrect.">
            <a:extLst>
              <a:ext uri="{FF2B5EF4-FFF2-40B4-BE49-F238E27FC236}">
                <a16:creationId xmlns:a16="http://schemas.microsoft.com/office/drawing/2014/main" id="{D25C310B-B308-E16C-F967-8FCCAB6B3C0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88898" y="6127398"/>
            <a:ext cx="2131418" cy="264922"/>
          </a:xfrm>
          <a:prstGeom prst="rect">
            <a:avLst/>
          </a:prstGeom>
        </p:spPr>
      </p:pic>
      <p:cxnSp>
        <p:nvCxnSpPr>
          <p:cNvPr id="33" name="Straight Connector 32">
            <a:extLst>
              <a:ext uri="{FF2B5EF4-FFF2-40B4-BE49-F238E27FC236}">
                <a16:creationId xmlns:a16="http://schemas.microsoft.com/office/drawing/2014/main" id="{C723CE0D-D1D4-5E6B-B6C6-F2F5A0EDBAF6}"/>
              </a:ext>
            </a:extLst>
          </p:cNvPr>
          <p:cNvCxnSpPr>
            <a:cxnSpLocks/>
          </p:cNvCxnSpPr>
          <p:nvPr userDrawn="1"/>
        </p:nvCxnSpPr>
        <p:spPr>
          <a:xfrm flipH="1">
            <a:off x="981075" y="6248400"/>
            <a:ext cx="8457151" cy="0"/>
          </a:xfrm>
          <a:prstGeom prst="line">
            <a:avLst/>
          </a:prstGeom>
          <a:ln w="3175">
            <a:gradFill flip="none" rotWithShape="1">
              <a:gsLst>
                <a:gs pos="0">
                  <a:schemeClr val="accent1">
                    <a:lumMod val="5000"/>
                    <a:lumOff val="95000"/>
                  </a:schemeClr>
                </a:gs>
                <a:gs pos="100000">
                  <a:schemeClr val="bg1">
                    <a:lumMod val="65000"/>
                  </a:schemeClr>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D7AB587-71FD-CF28-6E16-3DF2339CC191}"/>
              </a:ext>
            </a:extLst>
          </p:cNvPr>
          <p:cNvCxnSpPr>
            <a:cxnSpLocks/>
          </p:cNvCxnSpPr>
          <p:nvPr userDrawn="1"/>
        </p:nvCxnSpPr>
        <p:spPr>
          <a:xfrm>
            <a:off x="981075" y="6077296"/>
            <a:ext cx="0" cy="340173"/>
          </a:xfrm>
          <a:prstGeom prst="line">
            <a:avLst/>
          </a:prstGeom>
          <a:ln w="3175">
            <a:gradFill>
              <a:gsLst>
                <a:gs pos="0">
                  <a:schemeClr val="accent1">
                    <a:lumMod val="5000"/>
                    <a:lumOff val="95000"/>
                  </a:schemeClr>
                </a:gs>
                <a:gs pos="100000">
                  <a:schemeClr val="bg1">
                    <a:lumMod val="50000"/>
                  </a:schemeClr>
                </a:gs>
              </a:gsLst>
              <a:lin ang="5400000" scaled="1"/>
            </a:gradFill>
          </a:ln>
        </p:spPr>
        <p:style>
          <a:lnRef idx="2">
            <a:schemeClr val="accent1"/>
          </a:lnRef>
          <a:fillRef idx="0">
            <a:schemeClr val="accent1"/>
          </a:fillRef>
          <a:effectRef idx="1">
            <a:schemeClr val="accent1"/>
          </a:effectRef>
          <a:fontRef idx="minor">
            <a:schemeClr val="tx1"/>
          </a:fontRef>
        </p:style>
      </p:cxnSp>
      <p:sp>
        <p:nvSpPr>
          <p:cNvPr id="9" name="Slide Number Placeholder 5">
            <a:extLst>
              <a:ext uri="{FF2B5EF4-FFF2-40B4-BE49-F238E27FC236}">
                <a16:creationId xmlns:a16="http://schemas.microsoft.com/office/drawing/2014/main" id="{B87256E9-C87F-116C-EB97-58665349D878}"/>
              </a:ext>
            </a:extLst>
          </p:cNvPr>
          <p:cNvSpPr>
            <a:spLocks noGrp="1"/>
          </p:cNvSpPr>
          <p:nvPr>
            <p:ph type="sldNum" sz="quarter" idx="15"/>
          </p:nvPr>
        </p:nvSpPr>
        <p:spPr>
          <a:xfrm>
            <a:off x="417347" y="6077296"/>
            <a:ext cx="488137" cy="365125"/>
          </a:xfrm>
          <a:prstGeom prst="rect">
            <a:avLst/>
          </a:prstGeom>
        </p:spPr>
        <p:txBody>
          <a:bodyPr anchor="ctr"/>
          <a:lstStyle>
            <a:lvl1pPr algn="r">
              <a:defRPr sz="1200">
                <a:solidFill>
                  <a:schemeClr val="bg1"/>
                </a:solidFill>
                <a:latin typeface="Franklin Gothic Book (Body)"/>
                <a:ea typeface="Verdana" panose="020B0604030504040204" pitchFamily="34" charset="0"/>
              </a:defRPr>
            </a:lvl1pPr>
          </a:lstStyle>
          <a:p>
            <a:fld id="{CF70A282-2CD7-3B4E-892F-0E28350A9E55}" type="slidenum">
              <a:rPr lang="en-US" smtClean="0"/>
              <a:pPr/>
              <a:t>‹#›</a:t>
            </a:fld>
            <a:endParaRPr lang="en-US"/>
          </a:p>
        </p:txBody>
      </p:sp>
      <p:sp>
        <p:nvSpPr>
          <p:cNvPr id="13" name="Rectangle 12">
            <a:extLst>
              <a:ext uri="{FF2B5EF4-FFF2-40B4-BE49-F238E27FC236}">
                <a16:creationId xmlns:a16="http://schemas.microsoft.com/office/drawing/2014/main" id="{F3313CA6-AAD2-1D61-4196-B67A9FB29D47}"/>
              </a:ext>
            </a:extLst>
          </p:cNvPr>
          <p:cNvSpPr/>
          <p:nvPr userDrawn="1"/>
        </p:nvSpPr>
        <p:spPr>
          <a:xfrm>
            <a:off x="8429135" y="2083312"/>
            <a:ext cx="2334778" cy="1869667"/>
          </a:xfrm>
          <a:prstGeom prst="rect">
            <a:avLst/>
          </a:prstGeom>
          <a:gradFill flip="none" rotWithShape="1">
            <a:gsLst>
              <a:gs pos="0">
                <a:srgbClr val="0172DA"/>
              </a:gs>
              <a:gs pos="100000">
                <a:srgbClr val="003260"/>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0812B4-3261-B469-0DAC-E0D7F8DFC508}"/>
              </a:ext>
            </a:extLst>
          </p:cNvPr>
          <p:cNvSpPr/>
          <p:nvPr userDrawn="1"/>
        </p:nvSpPr>
        <p:spPr>
          <a:xfrm>
            <a:off x="5057286" y="2083312"/>
            <a:ext cx="2334778" cy="1869667"/>
          </a:xfrm>
          <a:prstGeom prst="rect">
            <a:avLst/>
          </a:prstGeom>
          <a:gradFill flip="none" rotWithShape="1">
            <a:gsLst>
              <a:gs pos="0">
                <a:srgbClr val="0172DA"/>
              </a:gs>
              <a:gs pos="100000">
                <a:srgbClr val="003260"/>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DF1464D-A850-A434-61B0-08D77FB427DB}"/>
              </a:ext>
            </a:extLst>
          </p:cNvPr>
          <p:cNvSpPr/>
          <p:nvPr userDrawn="1"/>
        </p:nvSpPr>
        <p:spPr>
          <a:xfrm>
            <a:off x="1472475" y="2083312"/>
            <a:ext cx="2334778" cy="1869667"/>
          </a:xfrm>
          <a:prstGeom prst="rect">
            <a:avLst/>
          </a:prstGeom>
          <a:gradFill flip="none" rotWithShape="1">
            <a:gsLst>
              <a:gs pos="0">
                <a:srgbClr val="0172DA"/>
              </a:gs>
              <a:gs pos="100000">
                <a:srgbClr val="003260"/>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8">
            <a:extLst>
              <a:ext uri="{FF2B5EF4-FFF2-40B4-BE49-F238E27FC236}">
                <a16:creationId xmlns:a16="http://schemas.microsoft.com/office/drawing/2014/main" id="{D7EE8E2C-9ED1-E612-2541-362CADC2E53D}"/>
              </a:ext>
            </a:extLst>
          </p:cNvPr>
          <p:cNvSpPr>
            <a:spLocks noGrp="1"/>
          </p:cNvSpPr>
          <p:nvPr>
            <p:ph type="pic" sz="quarter" idx="10"/>
          </p:nvPr>
        </p:nvSpPr>
        <p:spPr>
          <a:xfrm>
            <a:off x="1378806" y="2213814"/>
            <a:ext cx="2306053" cy="1929559"/>
          </a:xfrm>
          <a:custGeom>
            <a:avLst/>
            <a:gdLst>
              <a:gd name="connsiteX0" fmla="*/ 0 w 2306053"/>
              <a:gd name="connsiteY0" fmla="*/ 0 h 2376203"/>
              <a:gd name="connsiteX1" fmla="*/ 1121775 w 2306053"/>
              <a:gd name="connsiteY1" fmla="*/ 0 h 2376203"/>
              <a:gd name="connsiteX2" fmla="*/ 1184278 w 2306053"/>
              <a:gd name="connsiteY2" fmla="*/ 0 h 2376203"/>
              <a:gd name="connsiteX3" fmla="*/ 2306053 w 2306053"/>
              <a:gd name="connsiteY3" fmla="*/ 0 h 2376203"/>
              <a:gd name="connsiteX4" fmla="*/ 2306053 w 2306053"/>
              <a:gd name="connsiteY4" fmla="*/ 2376203 h 2376203"/>
              <a:gd name="connsiteX5" fmla="*/ 1184278 w 2306053"/>
              <a:gd name="connsiteY5" fmla="*/ 2376203 h 2376203"/>
              <a:gd name="connsiteX6" fmla="*/ 1121775 w 2306053"/>
              <a:gd name="connsiteY6" fmla="*/ 2376203 h 2376203"/>
              <a:gd name="connsiteX7" fmla="*/ 0 w 2306053"/>
              <a:gd name="connsiteY7" fmla="*/ 2376203 h 2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6053" h="2376203">
                <a:moveTo>
                  <a:pt x="0" y="0"/>
                </a:moveTo>
                <a:lnTo>
                  <a:pt x="1121775" y="0"/>
                </a:lnTo>
                <a:lnTo>
                  <a:pt x="1184278" y="0"/>
                </a:lnTo>
                <a:lnTo>
                  <a:pt x="2306053" y="0"/>
                </a:lnTo>
                <a:lnTo>
                  <a:pt x="2306053" y="2376203"/>
                </a:lnTo>
                <a:lnTo>
                  <a:pt x="1184278" y="2376203"/>
                </a:lnTo>
                <a:lnTo>
                  <a:pt x="1121775" y="2376203"/>
                </a:lnTo>
                <a:lnTo>
                  <a:pt x="0" y="2376203"/>
                </a:lnTo>
                <a:close/>
              </a:path>
            </a:pathLst>
          </a:custGeom>
          <a:pattFill prst="pct20">
            <a:fgClr>
              <a:srgbClr val="2865BC"/>
            </a:fgClr>
            <a:bgClr>
              <a:srgbClr val="050739"/>
            </a:bgClr>
          </a:pattFill>
        </p:spPr>
        <p:txBody>
          <a:bodyPr wrap="square">
            <a:noAutofit/>
          </a:bodyPr>
          <a:lstStyle>
            <a:lvl1pPr marL="0" indent="0">
              <a:buNone/>
              <a:defRPr sz="1400">
                <a:solidFill>
                  <a:srgbClr val="2865BC"/>
                </a:solidFill>
                <a:latin typeface="Arial" panose="020B0604020202020204" pitchFamily="34" charset="0"/>
                <a:cs typeface="Arial" panose="020B0604020202020204" pitchFamily="34" charset="0"/>
              </a:defRPr>
            </a:lvl1pPr>
          </a:lstStyle>
          <a:p>
            <a:endParaRPr lang="en-ID"/>
          </a:p>
        </p:txBody>
      </p:sp>
      <p:sp>
        <p:nvSpPr>
          <p:cNvPr id="17" name="Picture Placeholder 7">
            <a:extLst>
              <a:ext uri="{FF2B5EF4-FFF2-40B4-BE49-F238E27FC236}">
                <a16:creationId xmlns:a16="http://schemas.microsoft.com/office/drawing/2014/main" id="{ED790FA3-56A5-E39B-4119-7D67297F903C}"/>
              </a:ext>
            </a:extLst>
          </p:cNvPr>
          <p:cNvSpPr>
            <a:spLocks noGrp="1"/>
          </p:cNvSpPr>
          <p:nvPr>
            <p:ph type="pic" sz="quarter" idx="11"/>
          </p:nvPr>
        </p:nvSpPr>
        <p:spPr>
          <a:xfrm>
            <a:off x="4934892" y="2213814"/>
            <a:ext cx="2306053" cy="1929559"/>
          </a:xfrm>
          <a:custGeom>
            <a:avLst/>
            <a:gdLst>
              <a:gd name="connsiteX0" fmla="*/ 0 w 2306053"/>
              <a:gd name="connsiteY0" fmla="*/ 0 h 2376203"/>
              <a:gd name="connsiteX1" fmla="*/ 1121775 w 2306053"/>
              <a:gd name="connsiteY1" fmla="*/ 0 h 2376203"/>
              <a:gd name="connsiteX2" fmla="*/ 1184278 w 2306053"/>
              <a:gd name="connsiteY2" fmla="*/ 0 h 2376203"/>
              <a:gd name="connsiteX3" fmla="*/ 2306053 w 2306053"/>
              <a:gd name="connsiteY3" fmla="*/ 0 h 2376203"/>
              <a:gd name="connsiteX4" fmla="*/ 2306053 w 2306053"/>
              <a:gd name="connsiteY4" fmla="*/ 2376203 h 2376203"/>
              <a:gd name="connsiteX5" fmla="*/ 1184278 w 2306053"/>
              <a:gd name="connsiteY5" fmla="*/ 2376203 h 2376203"/>
              <a:gd name="connsiteX6" fmla="*/ 1121775 w 2306053"/>
              <a:gd name="connsiteY6" fmla="*/ 2376203 h 2376203"/>
              <a:gd name="connsiteX7" fmla="*/ 0 w 2306053"/>
              <a:gd name="connsiteY7" fmla="*/ 2376203 h 2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6053" h="2376203">
                <a:moveTo>
                  <a:pt x="0" y="0"/>
                </a:moveTo>
                <a:lnTo>
                  <a:pt x="1121775" y="0"/>
                </a:lnTo>
                <a:lnTo>
                  <a:pt x="1184278" y="0"/>
                </a:lnTo>
                <a:lnTo>
                  <a:pt x="2306053" y="0"/>
                </a:lnTo>
                <a:lnTo>
                  <a:pt x="2306053" y="2376203"/>
                </a:lnTo>
                <a:lnTo>
                  <a:pt x="1184278" y="2376203"/>
                </a:lnTo>
                <a:lnTo>
                  <a:pt x="1121775" y="2376203"/>
                </a:lnTo>
                <a:lnTo>
                  <a:pt x="0" y="2376203"/>
                </a:lnTo>
                <a:close/>
              </a:path>
            </a:pathLst>
          </a:custGeom>
          <a:pattFill prst="pct20">
            <a:fgClr>
              <a:srgbClr val="2865BC"/>
            </a:fgClr>
            <a:bgClr>
              <a:srgbClr val="050739"/>
            </a:bgClr>
          </a:pattFill>
        </p:spPr>
        <p:txBody>
          <a:bodyPr wrap="square">
            <a:noAutofit/>
          </a:bodyPr>
          <a:lstStyle>
            <a:lvl1pPr marL="0" indent="0">
              <a:buNone/>
              <a:defRPr sz="1400">
                <a:solidFill>
                  <a:srgbClr val="2865BC"/>
                </a:solidFill>
                <a:latin typeface="Arial" panose="020B0604020202020204" pitchFamily="34" charset="0"/>
                <a:cs typeface="Arial" panose="020B0604020202020204" pitchFamily="34" charset="0"/>
              </a:defRPr>
            </a:lvl1pPr>
          </a:lstStyle>
          <a:p>
            <a:endParaRPr lang="en-ID"/>
          </a:p>
        </p:txBody>
      </p:sp>
      <p:sp>
        <p:nvSpPr>
          <p:cNvPr id="18" name="Picture Placeholder 6">
            <a:extLst>
              <a:ext uri="{FF2B5EF4-FFF2-40B4-BE49-F238E27FC236}">
                <a16:creationId xmlns:a16="http://schemas.microsoft.com/office/drawing/2014/main" id="{F900F562-43CE-0923-3EC1-E2400ED326D0}"/>
              </a:ext>
            </a:extLst>
          </p:cNvPr>
          <p:cNvSpPr>
            <a:spLocks noGrp="1"/>
          </p:cNvSpPr>
          <p:nvPr>
            <p:ph type="pic" sz="quarter" idx="12"/>
          </p:nvPr>
        </p:nvSpPr>
        <p:spPr>
          <a:xfrm>
            <a:off x="8326396" y="2213814"/>
            <a:ext cx="2306053" cy="1929559"/>
          </a:xfrm>
          <a:custGeom>
            <a:avLst/>
            <a:gdLst>
              <a:gd name="connsiteX0" fmla="*/ 0 w 2306053"/>
              <a:gd name="connsiteY0" fmla="*/ 0 h 2376203"/>
              <a:gd name="connsiteX1" fmla="*/ 1121775 w 2306053"/>
              <a:gd name="connsiteY1" fmla="*/ 0 h 2376203"/>
              <a:gd name="connsiteX2" fmla="*/ 1184278 w 2306053"/>
              <a:gd name="connsiteY2" fmla="*/ 0 h 2376203"/>
              <a:gd name="connsiteX3" fmla="*/ 2306053 w 2306053"/>
              <a:gd name="connsiteY3" fmla="*/ 0 h 2376203"/>
              <a:gd name="connsiteX4" fmla="*/ 2306053 w 2306053"/>
              <a:gd name="connsiteY4" fmla="*/ 2376203 h 2376203"/>
              <a:gd name="connsiteX5" fmla="*/ 1184278 w 2306053"/>
              <a:gd name="connsiteY5" fmla="*/ 2376203 h 2376203"/>
              <a:gd name="connsiteX6" fmla="*/ 1121775 w 2306053"/>
              <a:gd name="connsiteY6" fmla="*/ 2376203 h 2376203"/>
              <a:gd name="connsiteX7" fmla="*/ 0 w 2306053"/>
              <a:gd name="connsiteY7" fmla="*/ 2376203 h 2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6053" h="2376203">
                <a:moveTo>
                  <a:pt x="0" y="0"/>
                </a:moveTo>
                <a:lnTo>
                  <a:pt x="1121775" y="0"/>
                </a:lnTo>
                <a:lnTo>
                  <a:pt x="1184278" y="0"/>
                </a:lnTo>
                <a:lnTo>
                  <a:pt x="2306053" y="0"/>
                </a:lnTo>
                <a:lnTo>
                  <a:pt x="2306053" y="2376203"/>
                </a:lnTo>
                <a:lnTo>
                  <a:pt x="1184278" y="2376203"/>
                </a:lnTo>
                <a:lnTo>
                  <a:pt x="1121775" y="2376203"/>
                </a:lnTo>
                <a:lnTo>
                  <a:pt x="0" y="2376203"/>
                </a:lnTo>
                <a:close/>
              </a:path>
            </a:pathLst>
          </a:custGeom>
          <a:pattFill prst="pct20">
            <a:fgClr>
              <a:srgbClr val="2865BC"/>
            </a:fgClr>
            <a:bgClr>
              <a:srgbClr val="050739"/>
            </a:bgClr>
          </a:pattFill>
        </p:spPr>
        <p:txBody>
          <a:bodyPr wrap="square">
            <a:noAutofit/>
          </a:bodyPr>
          <a:lstStyle>
            <a:lvl1pPr marL="0" indent="0">
              <a:buNone/>
              <a:defRPr sz="1400">
                <a:solidFill>
                  <a:srgbClr val="2865BC"/>
                </a:solidFill>
                <a:latin typeface="Arial" panose="020B0604020202020204" pitchFamily="34" charset="0"/>
                <a:cs typeface="Arial" panose="020B0604020202020204" pitchFamily="34" charset="0"/>
              </a:defRPr>
            </a:lvl1pPr>
          </a:lstStyle>
          <a:p>
            <a:endParaRPr lang="en-ID"/>
          </a:p>
        </p:txBody>
      </p:sp>
      <p:sp>
        <p:nvSpPr>
          <p:cNvPr id="19" name="Text Placeholder 19">
            <a:extLst>
              <a:ext uri="{FF2B5EF4-FFF2-40B4-BE49-F238E27FC236}">
                <a16:creationId xmlns:a16="http://schemas.microsoft.com/office/drawing/2014/main" id="{31C82C15-AE9A-D86B-ADFE-8F4E04069DC9}"/>
              </a:ext>
            </a:extLst>
          </p:cNvPr>
          <p:cNvSpPr>
            <a:spLocks noGrp="1"/>
          </p:cNvSpPr>
          <p:nvPr>
            <p:ph type="body" sz="quarter" idx="14" hasCustomPrompt="1"/>
          </p:nvPr>
        </p:nvSpPr>
        <p:spPr>
          <a:xfrm>
            <a:off x="1439166" y="1367466"/>
            <a:ext cx="2306053" cy="296543"/>
          </a:xfrm>
          <a:prstGeom prst="rect">
            <a:avLst/>
          </a:prstGeom>
        </p:spPr>
        <p:txBody>
          <a:bodyPr/>
          <a:lstStyle>
            <a:lvl1pPr marL="0" indent="0" algn="ctr">
              <a:buFontTx/>
              <a:buNone/>
              <a:defRPr sz="1800" b="1">
                <a:solidFill>
                  <a:schemeClr val="bg1"/>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SAROOSH SAYHOON</a:t>
            </a:r>
          </a:p>
        </p:txBody>
      </p:sp>
      <p:sp>
        <p:nvSpPr>
          <p:cNvPr id="21" name="Text Placeholder 19">
            <a:extLst>
              <a:ext uri="{FF2B5EF4-FFF2-40B4-BE49-F238E27FC236}">
                <a16:creationId xmlns:a16="http://schemas.microsoft.com/office/drawing/2014/main" id="{3433B604-DC28-5180-14AF-51145C7A0F78}"/>
              </a:ext>
            </a:extLst>
          </p:cNvPr>
          <p:cNvSpPr>
            <a:spLocks noGrp="1"/>
          </p:cNvSpPr>
          <p:nvPr>
            <p:ph type="body" sz="quarter" idx="16" hasCustomPrompt="1"/>
          </p:nvPr>
        </p:nvSpPr>
        <p:spPr>
          <a:xfrm>
            <a:off x="1439166" y="1694753"/>
            <a:ext cx="2306053" cy="256099"/>
          </a:xfrm>
          <a:prstGeom prst="rect">
            <a:avLst/>
          </a:prstGeom>
        </p:spPr>
        <p:txBody>
          <a:bodyPr/>
          <a:lstStyle>
            <a:lvl1pPr marL="0" indent="0" algn="ctr">
              <a:buFontTx/>
              <a:buNone/>
              <a:defRPr sz="14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TEAM ZOOM ZOOM</a:t>
            </a:r>
          </a:p>
        </p:txBody>
      </p:sp>
      <p:sp>
        <p:nvSpPr>
          <p:cNvPr id="23" name="Text Placeholder 19">
            <a:extLst>
              <a:ext uri="{FF2B5EF4-FFF2-40B4-BE49-F238E27FC236}">
                <a16:creationId xmlns:a16="http://schemas.microsoft.com/office/drawing/2014/main" id="{D13CFA8D-B7DE-6D69-37CF-D18C25287765}"/>
              </a:ext>
            </a:extLst>
          </p:cNvPr>
          <p:cNvSpPr>
            <a:spLocks noGrp="1"/>
          </p:cNvSpPr>
          <p:nvPr>
            <p:ph type="body" sz="quarter" idx="21" hasCustomPrompt="1"/>
          </p:nvPr>
        </p:nvSpPr>
        <p:spPr>
          <a:xfrm>
            <a:off x="1350275" y="4273116"/>
            <a:ext cx="967476" cy="216198"/>
          </a:xfrm>
          <a:prstGeom prst="rect">
            <a:avLst/>
          </a:prstGeom>
        </p:spPr>
        <p:txBody>
          <a:bodyPr/>
          <a:lstStyle>
            <a:lvl1pPr marL="0" indent="0" algn="l">
              <a:buFontTx/>
              <a:buNone/>
              <a:defRPr sz="13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LOCATION: </a:t>
            </a:r>
          </a:p>
        </p:txBody>
      </p:sp>
      <p:sp>
        <p:nvSpPr>
          <p:cNvPr id="24" name="Text Placeholder 19">
            <a:extLst>
              <a:ext uri="{FF2B5EF4-FFF2-40B4-BE49-F238E27FC236}">
                <a16:creationId xmlns:a16="http://schemas.microsoft.com/office/drawing/2014/main" id="{254B9756-75F4-835C-0D3B-AF5D021E1BA7}"/>
              </a:ext>
            </a:extLst>
          </p:cNvPr>
          <p:cNvSpPr>
            <a:spLocks noGrp="1"/>
          </p:cNvSpPr>
          <p:nvPr>
            <p:ph type="body" sz="quarter" idx="22" hasCustomPrompt="1"/>
          </p:nvPr>
        </p:nvSpPr>
        <p:spPr>
          <a:xfrm>
            <a:off x="2381176" y="4273249"/>
            <a:ext cx="1424402" cy="216197"/>
          </a:xfrm>
          <a:prstGeom prst="rect">
            <a:avLst/>
          </a:prstGeom>
        </p:spPr>
        <p:txBody>
          <a:bodyPr/>
          <a:lstStyle>
            <a:lvl1pPr marL="0" indent="0" algn="l">
              <a:buFontTx/>
              <a:buNone/>
              <a:defRPr sz="1300" b="0">
                <a:solidFill>
                  <a:schemeClr val="bg1"/>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HOUSTON, TX</a:t>
            </a:r>
          </a:p>
        </p:txBody>
      </p:sp>
      <p:sp>
        <p:nvSpPr>
          <p:cNvPr id="25" name="Text Placeholder 19">
            <a:extLst>
              <a:ext uri="{FF2B5EF4-FFF2-40B4-BE49-F238E27FC236}">
                <a16:creationId xmlns:a16="http://schemas.microsoft.com/office/drawing/2014/main" id="{60DE8C8F-0245-BE3F-5F68-B70C09A3E738}"/>
              </a:ext>
            </a:extLst>
          </p:cNvPr>
          <p:cNvSpPr>
            <a:spLocks noGrp="1"/>
          </p:cNvSpPr>
          <p:nvPr>
            <p:ph type="body" sz="quarter" idx="23" hasCustomPrompt="1"/>
          </p:nvPr>
        </p:nvSpPr>
        <p:spPr>
          <a:xfrm>
            <a:off x="1350274" y="4562676"/>
            <a:ext cx="1348476" cy="216198"/>
          </a:xfrm>
          <a:prstGeom prst="rect">
            <a:avLst/>
          </a:prstGeom>
        </p:spPr>
        <p:txBody>
          <a:bodyPr/>
          <a:lstStyle>
            <a:lvl1pPr marL="0" indent="0" algn="l">
              <a:buFontTx/>
              <a:buNone/>
              <a:defRPr sz="13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HACKING SINCE: </a:t>
            </a:r>
          </a:p>
        </p:txBody>
      </p:sp>
      <p:sp>
        <p:nvSpPr>
          <p:cNvPr id="26" name="Text Placeholder 19">
            <a:extLst>
              <a:ext uri="{FF2B5EF4-FFF2-40B4-BE49-F238E27FC236}">
                <a16:creationId xmlns:a16="http://schemas.microsoft.com/office/drawing/2014/main" id="{91274CB7-72C1-4C57-03A2-F18D3C8340BA}"/>
              </a:ext>
            </a:extLst>
          </p:cNvPr>
          <p:cNvSpPr>
            <a:spLocks noGrp="1"/>
          </p:cNvSpPr>
          <p:nvPr>
            <p:ph type="body" sz="quarter" idx="24" hasCustomPrompt="1"/>
          </p:nvPr>
        </p:nvSpPr>
        <p:spPr>
          <a:xfrm>
            <a:off x="2743200" y="4562809"/>
            <a:ext cx="1064053" cy="216197"/>
          </a:xfrm>
          <a:prstGeom prst="rect">
            <a:avLst/>
          </a:prstGeom>
        </p:spPr>
        <p:txBody>
          <a:bodyPr/>
          <a:lstStyle>
            <a:lvl1pPr marL="0" indent="0" algn="l">
              <a:buFontTx/>
              <a:buNone/>
              <a:defRPr sz="1300" b="0">
                <a:solidFill>
                  <a:schemeClr val="bg1"/>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2024</a:t>
            </a:r>
          </a:p>
        </p:txBody>
      </p:sp>
      <p:sp>
        <p:nvSpPr>
          <p:cNvPr id="27" name="Text Placeholder 19">
            <a:extLst>
              <a:ext uri="{FF2B5EF4-FFF2-40B4-BE49-F238E27FC236}">
                <a16:creationId xmlns:a16="http://schemas.microsoft.com/office/drawing/2014/main" id="{619E4720-8D97-62F7-2E0C-C3D45F1EA1CF}"/>
              </a:ext>
            </a:extLst>
          </p:cNvPr>
          <p:cNvSpPr>
            <a:spLocks noGrp="1"/>
          </p:cNvSpPr>
          <p:nvPr>
            <p:ph type="body" sz="quarter" idx="25" hasCustomPrompt="1"/>
          </p:nvPr>
        </p:nvSpPr>
        <p:spPr>
          <a:xfrm>
            <a:off x="1350274" y="4919864"/>
            <a:ext cx="2455304" cy="216198"/>
          </a:xfrm>
          <a:prstGeom prst="rect">
            <a:avLst/>
          </a:prstGeom>
        </p:spPr>
        <p:txBody>
          <a:bodyPr/>
          <a:lstStyle>
            <a:lvl1pPr marL="0" indent="0" algn="l">
              <a:buFontTx/>
              <a:buNone/>
              <a:defRPr sz="13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HACKATHON QUOTE:</a:t>
            </a:r>
          </a:p>
        </p:txBody>
      </p:sp>
      <p:sp>
        <p:nvSpPr>
          <p:cNvPr id="28" name="Text Placeholder 19">
            <a:extLst>
              <a:ext uri="{FF2B5EF4-FFF2-40B4-BE49-F238E27FC236}">
                <a16:creationId xmlns:a16="http://schemas.microsoft.com/office/drawing/2014/main" id="{5B966D63-B2FE-04A7-4EB4-061520CD9B75}"/>
              </a:ext>
            </a:extLst>
          </p:cNvPr>
          <p:cNvSpPr>
            <a:spLocks noGrp="1"/>
          </p:cNvSpPr>
          <p:nvPr>
            <p:ph type="body" sz="quarter" idx="26" hasCustomPrompt="1"/>
          </p:nvPr>
        </p:nvSpPr>
        <p:spPr>
          <a:xfrm>
            <a:off x="1350274" y="5193263"/>
            <a:ext cx="2456979" cy="588062"/>
          </a:xfrm>
          <a:prstGeom prst="rect">
            <a:avLst/>
          </a:prstGeom>
        </p:spPr>
        <p:txBody>
          <a:bodyPr/>
          <a:lstStyle>
            <a:lvl1pPr marL="0" indent="0" algn="l">
              <a:buFontTx/>
              <a:buNone/>
              <a:defRPr sz="1300" b="0">
                <a:solidFill>
                  <a:schemeClr val="bg1"/>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If you want to be elite, you've got to do a righteous hack!</a:t>
            </a:r>
          </a:p>
        </p:txBody>
      </p:sp>
      <p:sp>
        <p:nvSpPr>
          <p:cNvPr id="44" name="Text Placeholder 19">
            <a:extLst>
              <a:ext uri="{FF2B5EF4-FFF2-40B4-BE49-F238E27FC236}">
                <a16:creationId xmlns:a16="http://schemas.microsoft.com/office/drawing/2014/main" id="{6D0C0AB6-E7EA-775C-1847-AFCEF2CEC498}"/>
              </a:ext>
            </a:extLst>
          </p:cNvPr>
          <p:cNvSpPr>
            <a:spLocks noGrp="1"/>
          </p:cNvSpPr>
          <p:nvPr>
            <p:ph type="body" sz="quarter" idx="39" hasCustomPrompt="1"/>
          </p:nvPr>
        </p:nvSpPr>
        <p:spPr>
          <a:xfrm>
            <a:off x="5007137" y="1367466"/>
            <a:ext cx="2306053" cy="296543"/>
          </a:xfrm>
          <a:prstGeom prst="rect">
            <a:avLst/>
          </a:prstGeom>
        </p:spPr>
        <p:txBody>
          <a:bodyPr/>
          <a:lstStyle>
            <a:lvl1pPr marL="0" indent="0" algn="ctr">
              <a:buFontTx/>
              <a:buNone/>
              <a:defRPr sz="1800" b="1">
                <a:solidFill>
                  <a:schemeClr val="bg1"/>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SAROOSH SAYHOON</a:t>
            </a:r>
          </a:p>
        </p:txBody>
      </p:sp>
      <p:sp>
        <p:nvSpPr>
          <p:cNvPr id="45" name="Text Placeholder 19">
            <a:extLst>
              <a:ext uri="{FF2B5EF4-FFF2-40B4-BE49-F238E27FC236}">
                <a16:creationId xmlns:a16="http://schemas.microsoft.com/office/drawing/2014/main" id="{C106D796-8A1F-3641-AA81-806A51E3AAAA}"/>
              </a:ext>
            </a:extLst>
          </p:cNvPr>
          <p:cNvSpPr>
            <a:spLocks noGrp="1"/>
          </p:cNvSpPr>
          <p:nvPr>
            <p:ph type="body" sz="quarter" idx="40" hasCustomPrompt="1"/>
          </p:nvPr>
        </p:nvSpPr>
        <p:spPr>
          <a:xfrm>
            <a:off x="5007137" y="1694753"/>
            <a:ext cx="2306053" cy="256099"/>
          </a:xfrm>
          <a:prstGeom prst="rect">
            <a:avLst/>
          </a:prstGeom>
        </p:spPr>
        <p:txBody>
          <a:bodyPr/>
          <a:lstStyle>
            <a:lvl1pPr marL="0" indent="0" algn="ctr">
              <a:buFontTx/>
              <a:buNone/>
              <a:defRPr sz="14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TEAM ZOOM ZOOM</a:t>
            </a:r>
          </a:p>
        </p:txBody>
      </p:sp>
      <p:sp>
        <p:nvSpPr>
          <p:cNvPr id="46" name="Text Placeholder 19">
            <a:extLst>
              <a:ext uri="{FF2B5EF4-FFF2-40B4-BE49-F238E27FC236}">
                <a16:creationId xmlns:a16="http://schemas.microsoft.com/office/drawing/2014/main" id="{D7D5FE40-0440-D86B-E3C1-198C15942483}"/>
              </a:ext>
            </a:extLst>
          </p:cNvPr>
          <p:cNvSpPr>
            <a:spLocks noGrp="1"/>
          </p:cNvSpPr>
          <p:nvPr>
            <p:ph type="body" sz="quarter" idx="41" hasCustomPrompt="1"/>
          </p:nvPr>
        </p:nvSpPr>
        <p:spPr>
          <a:xfrm>
            <a:off x="8386035" y="1367466"/>
            <a:ext cx="2306053" cy="296543"/>
          </a:xfrm>
          <a:prstGeom prst="rect">
            <a:avLst/>
          </a:prstGeom>
        </p:spPr>
        <p:txBody>
          <a:bodyPr/>
          <a:lstStyle>
            <a:lvl1pPr marL="0" indent="0" algn="ctr">
              <a:buFontTx/>
              <a:buNone/>
              <a:defRPr sz="1800" b="1">
                <a:solidFill>
                  <a:schemeClr val="bg1"/>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SAROOSH SAYHOON</a:t>
            </a:r>
          </a:p>
        </p:txBody>
      </p:sp>
      <p:sp>
        <p:nvSpPr>
          <p:cNvPr id="47" name="Text Placeholder 19">
            <a:extLst>
              <a:ext uri="{FF2B5EF4-FFF2-40B4-BE49-F238E27FC236}">
                <a16:creationId xmlns:a16="http://schemas.microsoft.com/office/drawing/2014/main" id="{88B721C8-722F-EE20-B8F1-469A20B031CD}"/>
              </a:ext>
            </a:extLst>
          </p:cNvPr>
          <p:cNvSpPr>
            <a:spLocks noGrp="1"/>
          </p:cNvSpPr>
          <p:nvPr>
            <p:ph type="body" sz="quarter" idx="42" hasCustomPrompt="1"/>
          </p:nvPr>
        </p:nvSpPr>
        <p:spPr>
          <a:xfrm>
            <a:off x="8386035" y="1694753"/>
            <a:ext cx="2306053" cy="256099"/>
          </a:xfrm>
          <a:prstGeom prst="rect">
            <a:avLst/>
          </a:prstGeom>
        </p:spPr>
        <p:txBody>
          <a:bodyPr/>
          <a:lstStyle>
            <a:lvl1pPr marL="0" indent="0" algn="ctr">
              <a:buFontTx/>
              <a:buNone/>
              <a:defRPr sz="14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TEAM ZOOM ZOOM</a:t>
            </a:r>
          </a:p>
        </p:txBody>
      </p:sp>
      <p:sp>
        <p:nvSpPr>
          <p:cNvPr id="48" name="TextBox 47">
            <a:extLst>
              <a:ext uri="{FF2B5EF4-FFF2-40B4-BE49-F238E27FC236}">
                <a16:creationId xmlns:a16="http://schemas.microsoft.com/office/drawing/2014/main" id="{D11CD5BF-E57A-2A5F-07AF-EFD971D0C247}"/>
              </a:ext>
            </a:extLst>
          </p:cNvPr>
          <p:cNvSpPr txBox="1"/>
          <p:nvPr userDrawn="1"/>
        </p:nvSpPr>
        <p:spPr>
          <a:xfrm>
            <a:off x="994256" y="6260081"/>
            <a:ext cx="392997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700">
                <a:solidFill>
                  <a:schemeClr val="bg1"/>
                </a:solidFill>
                <a:latin typeface="Franklin Gothic Book (Body)"/>
                <a:ea typeface="Verdana" panose="020B0604030504040204" pitchFamily="34" charset="0"/>
              </a:rPr>
              <a:t>© 2025 Quorum Software. All Rights Reserved.</a:t>
            </a:r>
            <a:endParaRPr lang="en-US" sz="700">
              <a:solidFill>
                <a:schemeClr val="bg1"/>
              </a:solidFill>
              <a:latin typeface="Franklin Gothic Book (Body)"/>
              <a:ea typeface="Verdana" panose="020B0604030504040204" pitchFamily="34" charset="0"/>
            </a:endParaRPr>
          </a:p>
        </p:txBody>
      </p:sp>
      <p:sp>
        <p:nvSpPr>
          <p:cNvPr id="52" name="Text Placeholder 19">
            <a:extLst>
              <a:ext uri="{FF2B5EF4-FFF2-40B4-BE49-F238E27FC236}">
                <a16:creationId xmlns:a16="http://schemas.microsoft.com/office/drawing/2014/main" id="{E33ADF40-9AB6-D016-E9C2-09DC355E9BE8}"/>
              </a:ext>
            </a:extLst>
          </p:cNvPr>
          <p:cNvSpPr>
            <a:spLocks noGrp="1"/>
          </p:cNvSpPr>
          <p:nvPr>
            <p:ph type="body" sz="quarter" idx="43" hasCustomPrompt="1"/>
          </p:nvPr>
        </p:nvSpPr>
        <p:spPr>
          <a:xfrm>
            <a:off x="4918975" y="4273116"/>
            <a:ext cx="967476" cy="216198"/>
          </a:xfrm>
          <a:prstGeom prst="rect">
            <a:avLst/>
          </a:prstGeom>
        </p:spPr>
        <p:txBody>
          <a:bodyPr/>
          <a:lstStyle>
            <a:lvl1pPr marL="0" indent="0" algn="l">
              <a:buFontTx/>
              <a:buNone/>
              <a:defRPr sz="13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LOCATION: </a:t>
            </a:r>
          </a:p>
        </p:txBody>
      </p:sp>
      <p:sp>
        <p:nvSpPr>
          <p:cNvPr id="53" name="Text Placeholder 19">
            <a:extLst>
              <a:ext uri="{FF2B5EF4-FFF2-40B4-BE49-F238E27FC236}">
                <a16:creationId xmlns:a16="http://schemas.microsoft.com/office/drawing/2014/main" id="{AE32E470-BFC3-BDCE-21D8-AF66955E9311}"/>
              </a:ext>
            </a:extLst>
          </p:cNvPr>
          <p:cNvSpPr>
            <a:spLocks noGrp="1"/>
          </p:cNvSpPr>
          <p:nvPr>
            <p:ph type="body" sz="quarter" idx="44" hasCustomPrompt="1"/>
          </p:nvPr>
        </p:nvSpPr>
        <p:spPr>
          <a:xfrm>
            <a:off x="5949876" y="4273249"/>
            <a:ext cx="1424402" cy="216197"/>
          </a:xfrm>
          <a:prstGeom prst="rect">
            <a:avLst/>
          </a:prstGeom>
        </p:spPr>
        <p:txBody>
          <a:bodyPr/>
          <a:lstStyle>
            <a:lvl1pPr marL="0" indent="0" algn="l">
              <a:buFontTx/>
              <a:buNone/>
              <a:defRPr sz="1300" b="0">
                <a:solidFill>
                  <a:schemeClr val="bg1"/>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HOUSTON, TX</a:t>
            </a:r>
          </a:p>
        </p:txBody>
      </p:sp>
      <p:sp>
        <p:nvSpPr>
          <p:cNvPr id="54" name="Text Placeholder 19">
            <a:extLst>
              <a:ext uri="{FF2B5EF4-FFF2-40B4-BE49-F238E27FC236}">
                <a16:creationId xmlns:a16="http://schemas.microsoft.com/office/drawing/2014/main" id="{64CA2F00-1E14-B07C-1321-6E6B223558B6}"/>
              </a:ext>
            </a:extLst>
          </p:cNvPr>
          <p:cNvSpPr>
            <a:spLocks noGrp="1"/>
          </p:cNvSpPr>
          <p:nvPr>
            <p:ph type="body" sz="quarter" idx="45" hasCustomPrompt="1"/>
          </p:nvPr>
        </p:nvSpPr>
        <p:spPr>
          <a:xfrm>
            <a:off x="4918974" y="4562676"/>
            <a:ext cx="1348476" cy="216198"/>
          </a:xfrm>
          <a:prstGeom prst="rect">
            <a:avLst/>
          </a:prstGeom>
        </p:spPr>
        <p:txBody>
          <a:bodyPr/>
          <a:lstStyle>
            <a:lvl1pPr marL="0" indent="0" algn="l">
              <a:buFontTx/>
              <a:buNone/>
              <a:defRPr sz="13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HACKING SINCE: </a:t>
            </a:r>
          </a:p>
        </p:txBody>
      </p:sp>
      <p:sp>
        <p:nvSpPr>
          <p:cNvPr id="55" name="Text Placeholder 19">
            <a:extLst>
              <a:ext uri="{FF2B5EF4-FFF2-40B4-BE49-F238E27FC236}">
                <a16:creationId xmlns:a16="http://schemas.microsoft.com/office/drawing/2014/main" id="{DC124581-24C1-DD39-2675-B75AB35CA30D}"/>
              </a:ext>
            </a:extLst>
          </p:cNvPr>
          <p:cNvSpPr>
            <a:spLocks noGrp="1"/>
          </p:cNvSpPr>
          <p:nvPr>
            <p:ph type="body" sz="quarter" idx="46" hasCustomPrompt="1"/>
          </p:nvPr>
        </p:nvSpPr>
        <p:spPr>
          <a:xfrm>
            <a:off x="6311900" y="4562809"/>
            <a:ext cx="1064053" cy="216197"/>
          </a:xfrm>
          <a:prstGeom prst="rect">
            <a:avLst/>
          </a:prstGeom>
        </p:spPr>
        <p:txBody>
          <a:bodyPr/>
          <a:lstStyle>
            <a:lvl1pPr marL="0" indent="0" algn="l">
              <a:buFontTx/>
              <a:buNone/>
              <a:defRPr sz="1300" b="0">
                <a:solidFill>
                  <a:schemeClr val="bg1"/>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2024</a:t>
            </a:r>
          </a:p>
        </p:txBody>
      </p:sp>
      <p:sp>
        <p:nvSpPr>
          <p:cNvPr id="56" name="Text Placeholder 19">
            <a:extLst>
              <a:ext uri="{FF2B5EF4-FFF2-40B4-BE49-F238E27FC236}">
                <a16:creationId xmlns:a16="http://schemas.microsoft.com/office/drawing/2014/main" id="{AA286088-AAFF-248B-D975-9233FCD7462E}"/>
              </a:ext>
            </a:extLst>
          </p:cNvPr>
          <p:cNvSpPr>
            <a:spLocks noGrp="1"/>
          </p:cNvSpPr>
          <p:nvPr>
            <p:ph type="body" sz="quarter" idx="47" hasCustomPrompt="1"/>
          </p:nvPr>
        </p:nvSpPr>
        <p:spPr>
          <a:xfrm>
            <a:off x="4918974" y="4919864"/>
            <a:ext cx="2455304" cy="216198"/>
          </a:xfrm>
          <a:prstGeom prst="rect">
            <a:avLst/>
          </a:prstGeom>
        </p:spPr>
        <p:txBody>
          <a:bodyPr/>
          <a:lstStyle>
            <a:lvl1pPr marL="0" indent="0" algn="l">
              <a:buFontTx/>
              <a:buNone/>
              <a:defRPr sz="13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HACKATHON QUOTE:</a:t>
            </a:r>
          </a:p>
        </p:txBody>
      </p:sp>
      <p:sp>
        <p:nvSpPr>
          <p:cNvPr id="57" name="Text Placeholder 19">
            <a:extLst>
              <a:ext uri="{FF2B5EF4-FFF2-40B4-BE49-F238E27FC236}">
                <a16:creationId xmlns:a16="http://schemas.microsoft.com/office/drawing/2014/main" id="{B6200CE9-86B3-1727-3085-9BC90F6AB61B}"/>
              </a:ext>
            </a:extLst>
          </p:cNvPr>
          <p:cNvSpPr>
            <a:spLocks noGrp="1"/>
          </p:cNvSpPr>
          <p:nvPr>
            <p:ph type="body" sz="quarter" idx="48" hasCustomPrompt="1"/>
          </p:nvPr>
        </p:nvSpPr>
        <p:spPr>
          <a:xfrm>
            <a:off x="4918974" y="5193263"/>
            <a:ext cx="2456979" cy="588062"/>
          </a:xfrm>
          <a:prstGeom prst="rect">
            <a:avLst/>
          </a:prstGeom>
        </p:spPr>
        <p:txBody>
          <a:bodyPr/>
          <a:lstStyle>
            <a:lvl1pPr marL="0" indent="0" algn="l">
              <a:buFontTx/>
              <a:buNone/>
              <a:defRPr sz="1300" b="0">
                <a:solidFill>
                  <a:schemeClr val="bg1"/>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If you want to be elite, you've got to do a righteous hack!</a:t>
            </a:r>
          </a:p>
        </p:txBody>
      </p:sp>
      <p:sp>
        <p:nvSpPr>
          <p:cNvPr id="58" name="Text Placeholder 19">
            <a:extLst>
              <a:ext uri="{FF2B5EF4-FFF2-40B4-BE49-F238E27FC236}">
                <a16:creationId xmlns:a16="http://schemas.microsoft.com/office/drawing/2014/main" id="{74B4EB0B-0270-46D7-5D50-856D6AED320A}"/>
              </a:ext>
            </a:extLst>
          </p:cNvPr>
          <p:cNvSpPr>
            <a:spLocks noGrp="1"/>
          </p:cNvSpPr>
          <p:nvPr>
            <p:ph type="body" sz="quarter" idx="49" hasCustomPrompt="1"/>
          </p:nvPr>
        </p:nvSpPr>
        <p:spPr>
          <a:xfrm>
            <a:off x="8309875" y="4273116"/>
            <a:ext cx="967476" cy="216198"/>
          </a:xfrm>
          <a:prstGeom prst="rect">
            <a:avLst/>
          </a:prstGeom>
        </p:spPr>
        <p:txBody>
          <a:bodyPr/>
          <a:lstStyle>
            <a:lvl1pPr marL="0" indent="0" algn="l">
              <a:buFontTx/>
              <a:buNone/>
              <a:defRPr sz="13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LOCATION: </a:t>
            </a:r>
          </a:p>
        </p:txBody>
      </p:sp>
      <p:sp>
        <p:nvSpPr>
          <p:cNvPr id="59" name="Text Placeholder 19">
            <a:extLst>
              <a:ext uri="{FF2B5EF4-FFF2-40B4-BE49-F238E27FC236}">
                <a16:creationId xmlns:a16="http://schemas.microsoft.com/office/drawing/2014/main" id="{7E9128A3-DDE5-B577-5145-DA81B9C68149}"/>
              </a:ext>
            </a:extLst>
          </p:cNvPr>
          <p:cNvSpPr>
            <a:spLocks noGrp="1"/>
          </p:cNvSpPr>
          <p:nvPr>
            <p:ph type="body" sz="quarter" idx="50" hasCustomPrompt="1"/>
          </p:nvPr>
        </p:nvSpPr>
        <p:spPr>
          <a:xfrm>
            <a:off x="9340776" y="4273249"/>
            <a:ext cx="1424402" cy="216197"/>
          </a:xfrm>
          <a:prstGeom prst="rect">
            <a:avLst/>
          </a:prstGeom>
        </p:spPr>
        <p:txBody>
          <a:bodyPr/>
          <a:lstStyle>
            <a:lvl1pPr marL="0" indent="0" algn="l">
              <a:buFontTx/>
              <a:buNone/>
              <a:defRPr sz="1300" b="0">
                <a:solidFill>
                  <a:schemeClr val="bg1"/>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HOUSTON, TX</a:t>
            </a:r>
          </a:p>
        </p:txBody>
      </p:sp>
      <p:sp>
        <p:nvSpPr>
          <p:cNvPr id="60" name="Text Placeholder 19">
            <a:extLst>
              <a:ext uri="{FF2B5EF4-FFF2-40B4-BE49-F238E27FC236}">
                <a16:creationId xmlns:a16="http://schemas.microsoft.com/office/drawing/2014/main" id="{6E61F06E-9DC4-70D1-AA1D-73B64CC45337}"/>
              </a:ext>
            </a:extLst>
          </p:cNvPr>
          <p:cNvSpPr>
            <a:spLocks noGrp="1"/>
          </p:cNvSpPr>
          <p:nvPr>
            <p:ph type="body" sz="quarter" idx="51" hasCustomPrompt="1"/>
          </p:nvPr>
        </p:nvSpPr>
        <p:spPr>
          <a:xfrm>
            <a:off x="8309874" y="4562676"/>
            <a:ext cx="1348476" cy="216198"/>
          </a:xfrm>
          <a:prstGeom prst="rect">
            <a:avLst/>
          </a:prstGeom>
        </p:spPr>
        <p:txBody>
          <a:bodyPr/>
          <a:lstStyle>
            <a:lvl1pPr marL="0" indent="0" algn="l">
              <a:buFontTx/>
              <a:buNone/>
              <a:defRPr sz="13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HACKING SINCE: </a:t>
            </a:r>
          </a:p>
        </p:txBody>
      </p:sp>
      <p:sp>
        <p:nvSpPr>
          <p:cNvPr id="61" name="Text Placeholder 19">
            <a:extLst>
              <a:ext uri="{FF2B5EF4-FFF2-40B4-BE49-F238E27FC236}">
                <a16:creationId xmlns:a16="http://schemas.microsoft.com/office/drawing/2014/main" id="{D8E155F1-682B-78EF-75F3-21CF0DBEED07}"/>
              </a:ext>
            </a:extLst>
          </p:cNvPr>
          <p:cNvSpPr>
            <a:spLocks noGrp="1"/>
          </p:cNvSpPr>
          <p:nvPr>
            <p:ph type="body" sz="quarter" idx="52" hasCustomPrompt="1"/>
          </p:nvPr>
        </p:nvSpPr>
        <p:spPr>
          <a:xfrm>
            <a:off x="9702800" y="4562809"/>
            <a:ext cx="1064053" cy="216197"/>
          </a:xfrm>
          <a:prstGeom prst="rect">
            <a:avLst/>
          </a:prstGeom>
        </p:spPr>
        <p:txBody>
          <a:bodyPr/>
          <a:lstStyle>
            <a:lvl1pPr marL="0" indent="0" algn="l">
              <a:buFontTx/>
              <a:buNone/>
              <a:defRPr sz="1300" b="0">
                <a:solidFill>
                  <a:schemeClr val="bg1"/>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2024</a:t>
            </a:r>
          </a:p>
        </p:txBody>
      </p:sp>
      <p:sp>
        <p:nvSpPr>
          <p:cNvPr id="62" name="Text Placeholder 19">
            <a:extLst>
              <a:ext uri="{FF2B5EF4-FFF2-40B4-BE49-F238E27FC236}">
                <a16:creationId xmlns:a16="http://schemas.microsoft.com/office/drawing/2014/main" id="{95C92D7F-F67E-1CCF-6EB2-615DF6388EB5}"/>
              </a:ext>
            </a:extLst>
          </p:cNvPr>
          <p:cNvSpPr>
            <a:spLocks noGrp="1"/>
          </p:cNvSpPr>
          <p:nvPr>
            <p:ph type="body" sz="quarter" idx="53" hasCustomPrompt="1"/>
          </p:nvPr>
        </p:nvSpPr>
        <p:spPr>
          <a:xfrm>
            <a:off x="8309874" y="4919864"/>
            <a:ext cx="2455304" cy="216198"/>
          </a:xfrm>
          <a:prstGeom prst="rect">
            <a:avLst/>
          </a:prstGeom>
        </p:spPr>
        <p:txBody>
          <a:bodyPr/>
          <a:lstStyle>
            <a:lvl1pPr marL="0" indent="0" algn="l">
              <a:buFontTx/>
              <a:buNone/>
              <a:defRPr sz="13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HACKATHON QUOTE:</a:t>
            </a:r>
          </a:p>
        </p:txBody>
      </p:sp>
      <p:sp>
        <p:nvSpPr>
          <p:cNvPr id="63" name="Text Placeholder 19">
            <a:extLst>
              <a:ext uri="{FF2B5EF4-FFF2-40B4-BE49-F238E27FC236}">
                <a16:creationId xmlns:a16="http://schemas.microsoft.com/office/drawing/2014/main" id="{EEFE4C41-83A8-69DF-9C63-D807AE19E1BB}"/>
              </a:ext>
            </a:extLst>
          </p:cNvPr>
          <p:cNvSpPr>
            <a:spLocks noGrp="1"/>
          </p:cNvSpPr>
          <p:nvPr>
            <p:ph type="body" sz="quarter" idx="54" hasCustomPrompt="1"/>
          </p:nvPr>
        </p:nvSpPr>
        <p:spPr>
          <a:xfrm>
            <a:off x="8309874" y="5193263"/>
            <a:ext cx="2456979" cy="588062"/>
          </a:xfrm>
          <a:prstGeom prst="rect">
            <a:avLst/>
          </a:prstGeom>
        </p:spPr>
        <p:txBody>
          <a:bodyPr/>
          <a:lstStyle>
            <a:lvl1pPr marL="0" indent="0" algn="l">
              <a:buFontTx/>
              <a:buNone/>
              <a:defRPr sz="1300" b="0">
                <a:solidFill>
                  <a:schemeClr val="bg1"/>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If you want to be elite, you've got to do a righteous hack!</a:t>
            </a:r>
          </a:p>
        </p:txBody>
      </p:sp>
    </p:spTree>
    <p:extLst>
      <p:ext uri="{BB962C8B-B14F-4D97-AF65-F5344CB8AC3E}">
        <p14:creationId xmlns:p14="http://schemas.microsoft.com/office/powerpoint/2010/main" val="4402939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93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aQathon_Team_Intro">
    <p:bg>
      <p:bgPr>
        <a:solidFill>
          <a:srgbClr val="050D19"/>
        </a:solidFill>
        <a:effectLst/>
      </p:bgPr>
    </p:bg>
    <p:spTree>
      <p:nvGrpSpPr>
        <p:cNvPr id="1" name=""/>
        <p:cNvGrpSpPr/>
        <p:nvPr/>
      </p:nvGrpSpPr>
      <p:grpSpPr>
        <a:xfrm>
          <a:off x="0" y="0"/>
          <a:ext cx="0" cy="0"/>
          <a:chOff x="0" y="0"/>
          <a:chExt cx="0" cy="0"/>
        </a:xfrm>
      </p:grpSpPr>
      <p:pic>
        <p:nvPicPr>
          <p:cNvPr id="11" name="Picture 10" descr="A blue and black background&#10;&#10;AI-generated content may be incorrect.">
            <a:extLst>
              <a:ext uri="{FF2B5EF4-FFF2-40B4-BE49-F238E27FC236}">
                <a16:creationId xmlns:a16="http://schemas.microsoft.com/office/drawing/2014/main" id="{9749E894-AA0C-F9EB-EC1D-D13F39165F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00" y="1"/>
            <a:ext cx="12204700" cy="6858000"/>
          </a:xfrm>
          <a:prstGeom prst="rect">
            <a:avLst/>
          </a:prstGeom>
        </p:spPr>
      </p:pic>
      <p:sp>
        <p:nvSpPr>
          <p:cNvPr id="20" name="Text Placeholder 19">
            <a:extLst>
              <a:ext uri="{FF2B5EF4-FFF2-40B4-BE49-F238E27FC236}">
                <a16:creationId xmlns:a16="http://schemas.microsoft.com/office/drawing/2014/main" id="{5DF61A9F-82AB-9914-9F40-35C161F9450C}"/>
              </a:ext>
            </a:extLst>
          </p:cNvPr>
          <p:cNvSpPr>
            <a:spLocks noGrp="1"/>
          </p:cNvSpPr>
          <p:nvPr>
            <p:ph type="body" sz="quarter" idx="13" hasCustomPrompt="1"/>
          </p:nvPr>
        </p:nvSpPr>
        <p:spPr>
          <a:xfrm>
            <a:off x="792018" y="552334"/>
            <a:ext cx="10591800" cy="495300"/>
          </a:xfrm>
          <a:prstGeom prst="rect">
            <a:avLst/>
          </a:prstGeom>
        </p:spPr>
        <p:txBody>
          <a:bodyPr/>
          <a:lstStyle>
            <a:lvl1pPr marL="0" indent="0" algn="l">
              <a:buFontTx/>
              <a:buNone/>
              <a:defRPr sz="2800" b="0">
                <a:solidFill>
                  <a:schemeClr val="bg1"/>
                </a:solidFill>
                <a:latin typeface="+mj-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Click here to edit text </a:t>
            </a:r>
          </a:p>
        </p:txBody>
      </p:sp>
      <p:pic>
        <p:nvPicPr>
          <p:cNvPr id="22" name="Picture 21" descr="A white letter on a black background&#10;&#10;AI-generated content may be incorrect.">
            <a:extLst>
              <a:ext uri="{FF2B5EF4-FFF2-40B4-BE49-F238E27FC236}">
                <a16:creationId xmlns:a16="http://schemas.microsoft.com/office/drawing/2014/main" id="{D25C310B-B308-E16C-F967-8FCCAB6B3C0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88898" y="6127398"/>
            <a:ext cx="2131418" cy="264922"/>
          </a:xfrm>
          <a:prstGeom prst="rect">
            <a:avLst/>
          </a:prstGeom>
        </p:spPr>
      </p:pic>
      <p:cxnSp>
        <p:nvCxnSpPr>
          <p:cNvPr id="33" name="Straight Connector 32">
            <a:extLst>
              <a:ext uri="{FF2B5EF4-FFF2-40B4-BE49-F238E27FC236}">
                <a16:creationId xmlns:a16="http://schemas.microsoft.com/office/drawing/2014/main" id="{C723CE0D-D1D4-5E6B-B6C6-F2F5A0EDBAF6}"/>
              </a:ext>
            </a:extLst>
          </p:cNvPr>
          <p:cNvCxnSpPr>
            <a:cxnSpLocks/>
          </p:cNvCxnSpPr>
          <p:nvPr userDrawn="1"/>
        </p:nvCxnSpPr>
        <p:spPr>
          <a:xfrm flipH="1">
            <a:off x="981075" y="6248400"/>
            <a:ext cx="8457151" cy="0"/>
          </a:xfrm>
          <a:prstGeom prst="line">
            <a:avLst/>
          </a:prstGeom>
          <a:ln w="3175">
            <a:gradFill flip="none" rotWithShape="1">
              <a:gsLst>
                <a:gs pos="0">
                  <a:schemeClr val="accent1">
                    <a:lumMod val="5000"/>
                    <a:lumOff val="95000"/>
                  </a:schemeClr>
                </a:gs>
                <a:gs pos="100000">
                  <a:schemeClr val="bg1">
                    <a:lumMod val="65000"/>
                  </a:schemeClr>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D7AB587-71FD-CF28-6E16-3DF2339CC191}"/>
              </a:ext>
            </a:extLst>
          </p:cNvPr>
          <p:cNvCxnSpPr>
            <a:cxnSpLocks/>
          </p:cNvCxnSpPr>
          <p:nvPr userDrawn="1"/>
        </p:nvCxnSpPr>
        <p:spPr>
          <a:xfrm>
            <a:off x="981075" y="6077296"/>
            <a:ext cx="0" cy="340173"/>
          </a:xfrm>
          <a:prstGeom prst="line">
            <a:avLst/>
          </a:prstGeom>
          <a:ln w="3175">
            <a:gradFill>
              <a:gsLst>
                <a:gs pos="0">
                  <a:schemeClr val="accent1">
                    <a:lumMod val="5000"/>
                    <a:lumOff val="95000"/>
                  </a:schemeClr>
                </a:gs>
                <a:gs pos="100000">
                  <a:schemeClr val="bg1">
                    <a:lumMod val="50000"/>
                  </a:schemeClr>
                </a:gs>
              </a:gsLst>
              <a:lin ang="5400000" scaled="1"/>
            </a:gradFill>
          </a:ln>
        </p:spPr>
        <p:style>
          <a:lnRef idx="2">
            <a:schemeClr val="accent1"/>
          </a:lnRef>
          <a:fillRef idx="0">
            <a:schemeClr val="accent1"/>
          </a:fillRef>
          <a:effectRef idx="1">
            <a:schemeClr val="accent1"/>
          </a:effectRef>
          <a:fontRef idx="minor">
            <a:schemeClr val="tx1"/>
          </a:fontRef>
        </p:style>
      </p:cxnSp>
      <p:sp>
        <p:nvSpPr>
          <p:cNvPr id="9" name="Slide Number Placeholder 5">
            <a:extLst>
              <a:ext uri="{FF2B5EF4-FFF2-40B4-BE49-F238E27FC236}">
                <a16:creationId xmlns:a16="http://schemas.microsoft.com/office/drawing/2014/main" id="{B87256E9-C87F-116C-EB97-58665349D878}"/>
              </a:ext>
            </a:extLst>
          </p:cNvPr>
          <p:cNvSpPr>
            <a:spLocks noGrp="1"/>
          </p:cNvSpPr>
          <p:nvPr>
            <p:ph type="sldNum" sz="quarter" idx="15"/>
          </p:nvPr>
        </p:nvSpPr>
        <p:spPr>
          <a:xfrm>
            <a:off x="417347" y="6077296"/>
            <a:ext cx="488137" cy="365125"/>
          </a:xfrm>
          <a:prstGeom prst="rect">
            <a:avLst/>
          </a:prstGeom>
        </p:spPr>
        <p:txBody>
          <a:bodyPr anchor="ctr"/>
          <a:lstStyle>
            <a:lvl1pPr algn="r">
              <a:defRPr sz="1200">
                <a:solidFill>
                  <a:schemeClr val="bg1"/>
                </a:solidFill>
                <a:latin typeface="Franklin Gothic Book (Body)"/>
                <a:ea typeface="Verdana" panose="020B0604030504040204" pitchFamily="34" charset="0"/>
              </a:defRPr>
            </a:lvl1pPr>
          </a:lstStyle>
          <a:p>
            <a:fld id="{CF70A282-2CD7-3B4E-892F-0E28350A9E55}" type="slidenum">
              <a:rPr lang="en-US" smtClean="0"/>
              <a:pPr/>
              <a:t>‹#›</a:t>
            </a:fld>
            <a:endParaRPr lang="en-US"/>
          </a:p>
        </p:txBody>
      </p:sp>
      <p:sp>
        <p:nvSpPr>
          <p:cNvPr id="13" name="Rectangle 12">
            <a:extLst>
              <a:ext uri="{FF2B5EF4-FFF2-40B4-BE49-F238E27FC236}">
                <a16:creationId xmlns:a16="http://schemas.microsoft.com/office/drawing/2014/main" id="{F3313CA6-AAD2-1D61-4196-B67A9FB29D47}"/>
              </a:ext>
            </a:extLst>
          </p:cNvPr>
          <p:cNvSpPr/>
          <p:nvPr userDrawn="1"/>
        </p:nvSpPr>
        <p:spPr>
          <a:xfrm>
            <a:off x="8429135" y="2083312"/>
            <a:ext cx="2334778" cy="1869667"/>
          </a:xfrm>
          <a:prstGeom prst="rect">
            <a:avLst/>
          </a:prstGeom>
          <a:gradFill flip="none" rotWithShape="1">
            <a:gsLst>
              <a:gs pos="0">
                <a:srgbClr val="0172DA"/>
              </a:gs>
              <a:gs pos="100000">
                <a:srgbClr val="003260"/>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0812B4-3261-B469-0DAC-E0D7F8DFC508}"/>
              </a:ext>
            </a:extLst>
          </p:cNvPr>
          <p:cNvSpPr/>
          <p:nvPr userDrawn="1"/>
        </p:nvSpPr>
        <p:spPr>
          <a:xfrm>
            <a:off x="5057286" y="2083312"/>
            <a:ext cx="2334778" cy="1869667"/>
          </a:xfrm>
          <a:prstGeom prst="rect">
            <a:avLst/>
          </a:prstGeom>
          <a:gradFill flip="none" rotWithShape="1">
            <a:gsLst>
              <a:gs pos="0">
                <a:srgbClr val="0172DA"/>
              </a:gs>
              <a:gs pos="100000">
                <a:srgbClr val="003260"/>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DF1464D-A850-A434-61B0-08D77FB427DB}"/>
              </a:ext>
            </a:extLst>
          </p:cNvPr>
          <p:cNvSpPr/>
          <p:nvPr userDrawn="1"/>
        </p:nvSpPr>
        <p:spPr>
          <a:xfrm>
            <a:off x="1472475" y="2083312"/>
            <a:ext cx="2334778" cy="1869667"/>
          </a:xfrm>
          <a:prstGeom prst="rect">
            <a:avLst/>
          </a:prstGeom>
          <a:gradFill flip="none" rotWithShape="1">
            <a:gsLst>
              <a:gs pos="0">
                <a:srgbClr val="0172DA"/>
              </a:gs>
              <a:gs pos="100000">
                <a:srgbClr val="003260"/>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8">
            <a:extLst>
              <a:ext uri="{FF2B5EF4-FFF2-40B4-BE49-F238E27FC236}">
                <a16:creationId xmlns:a16="http://schemas.microsoft.com/office/drawing/2014/main" id="{D7EE8E2C-9ED1-E612-2541-362CADC2E53D}"/>
              </a:ext>
            </a:extLst>
          </p:cNvPr>
          <p:cNvSpPr>
            <a:spLocks noGrp="1"/>
          </p:cNvSpPr>
          <p:nvPr>
            <p:ph type="pic" sz="quarter" idx="10"/>
          </p:nvPr>
        </p:nvSpPr>
        <p:spPr>
          <a:xfrm>
            <a:off x="1378806" y="2213814"/>
            <a:ext cx="2306053" cy="1929559"/>
          </a:xfrm>
          <a:custGeom>
            <a:avLst/>
            <a:gdLst>
              <a:gd name="connsiteX0" fmla="*/ 0 w 2306053"/>
              <a:gd name="connsiteY0" fmla="*/ 0 h 2376203"/>
              <a:gd name="connsiteX1" fmla="*/ 1121775 w 2306053"/>
              <a:gd name="connsiteY1" fmla="*/ 0 h 2376203"/>
              <a:gd name="connsiteX2" fmla="*/ 1184278 w 2306053"/>
              <a:gd name="connsiteY2" fmla="*/ 0 h 2376203"/>
              <a:gd name="connsiteX3" fmla="*/ 2306053 w 2306053"/>
              <a:gd name="connsiteY3" fmla="*/ 0 h 2376203"/>
              <a:gd name="connsiteX4" fmla="*/ 2306053 w 2306053"/>
              <a:gd name="connsiteY4" fmla="*/ 2376203 h 2376203"/>
              <a:gd name="connsiteX5" fmla="*/ 1184278 w 2306053"/>
              <a:gd name="connsiteY5" fmla="*/ 2376203 h 2376203"/>
              <a:gd name="connsiteX6" fmla="*/ 1121775 w 2306053"/>
              <a:gd name="connsiteY6" fmla="*/ 2376203 h 2376203"/>
              <a:gd name="connsiteX7" fmla="*/ 0 w 2306053"/>
              <a:gd name="connsiteY7" fmla="*/ 2376203 h 2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6053" h="2376203">
                <a:moveTo>
                  <a:pt x="0" y="0"/>
                </a:moveTo>
                <a:lnTo>
                  <a:pt x="1121775" y="0"/>
                </a:lnTo>
                <a:lnTo>
                  <a:pt x="1184278" y="0"/>
                </a:lnTo>
                <a:lnTo>
                  <a:pt x="2306053" y="0"/>
                </a:lnTo>
                <a:lnTo>
                  <a:pt x="2306053" y="2376203"/>
                </a:lnTo>
                <a:lnTo>
                  <a:pt x="1184278" y="2376203"/>
                </a:lnTo>
                <a:lnTo>
                  <a:pt x="1121775" y="2376203"/>
                </a:lnTo>
                <a:lnTo>
                  <a:pt x="0" y="2376203"/>
                </a:lnTo>
                <a:close/>
              </a:path>
            </a:pathLst>
          </a:custGeom>
          <a:pattFill prst="pct20">
            <a:fgClr>
              <a:srgbClr val="2865BC"/>
            </a:fgClr>
            <a:bgClr>
              <a:srgbClr val="050739"/>
            </a:bgClr>
          </a:pattFill>
        </p:spPr>
        <p:txBody>
          <a:bodyPr wrap="square">
            <a:noAutofit/>
          </a:bodyPr>
          <a:lstStyle>
            <a:lvl1pPr marL="0" indent="0">
              <a:buNone/>
              <a:defRPr sz="1400">
                <a:solidFill>
                  <a:srgbClr val="2865BC"/>
                </a:solidFill>
                <a:latin typeface="Arial" panose="020B0604020202020204" pitchFamily="34" charset="0"/>
                <a:cs typeface="Arial" panose="020B0604020202020204" pitchFamily="34" charset="0"/>
              </a:defRPr>
            </a:lvl1pPr>
          </a:lstStyle>
          <a:p>
            <a:endParaRPr lang="en-ID"/>
          </a:p>
        </p:txBody>
      </p:sp>
      <p:sp>
        <p:nvSpPr>
          <p:cNvPr id="17" name="Picture Placeholder 7">
            <a:extLst>
              <a:ext uri="{FF2B5EF4-FFF2-40B4-BE49-F238E27FC236}">
                <a16:creationId xmlns:a16="http://schemas.microsoft.com/office/drawing/2014/main" id="{ED790FA3-56A5-E39B-4119-7D67297F903C}"/>
              </a:ext>
            </a:extLst>
          </p:cNvPr>
          <p:cNvSpPr>
            <a:spLocks noGrp="1"/>
          </p:cNvSpPr>
          <p:nvPr>
            <p:ph type="pic" sz="quarter" idx="11"/>
          </p:nvPr>
        </p:nvSpPr>
        <p:spPr>
          <a:xfrm>
            <a:off x="4934892" y="2213814"/>
            <a:ext cx="2306053" cy="1929559"/>
          </a:xfrm>
          <a:custGeom>
            <a:avLst/>
            <a:gdLst>
              <a:gd name="connsiteX0" fmla="*/ 0 w 2306053"/>
              <a:gd name="connsiteY0" fmla="*/ 0 h 2376203"/>
              <a:gd name="connsiteX1" fmla="*/ 1121775 w 2306053"/>
              <a:gd name="connsiteY1" fmla="*/ 0 h 2376203"/>
              <a:gd name="connsiteX2" fmla="*/ 1184278 w 2306053"/>
              <a:gd name="connsiteY2" fmla="*/ 0 h 2376203"/>
              <a:gd name="connsiteX3" fmla="*/ 2306053 w 2306053"/>
              <a:gd name="connsiteY3" fmla="*/ 0 h 2376203"/>
              <a:gd name="connsiteX4" fmla="*/ 2306053 w 2306053"/>
              <a:gd name="connsiteY4" fmla="*/ 2376203 h 2376203"/>
              <a:gd name="connsiteX5" fmla="*/ 1184278 w 2306053"/>
              <a:gd name="connsiteY5" fmla="*/ 2376203 h 2376203"/>
              <a:gd name="connsiteX6" fmla="*/ 1121775 w 2306053"/>
              <a:gd name="connsiteY6" fmla="*/ 2376203 h 2376203"/>
              <a:gd name="connsiteX7" fmla="*/ 0 w 2306053"/>
              <a:gd name="connsiteY7" fmla="*/ 2376203 h 2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6053" h="2376203">
                <a:moveTo>
                  <a:pt x="0" y="0"/>
                </a:moveTo>
                <a:lnTo>
                  <a:pt x="1121775" y="0"/>
                </a:lnTo>
                <a:lnTo>
                  <a:pt x="1184278" y="0"/>
                </a:lnTo>
                <a:lnTo>
                  <a:pt x="2306053" y="0"/>
                </a:lnTo>
                <a:lnTo>
                  <a:pt x="2306053" y="2376203"/>
                </a:lnTo>
                <a:lnTo>
                  <a:pt x="1184278" y="2376203"/>
                </a:lnTo>
                <a:lnTo>
                  <a:pt x="1121775" y="2376203"/>
                </a:lnTo>
                <a:lnTo>
                  <a:pt x="0" y="2376203"/>
                </a:lnTo>
                <a:close/>
              </a:path>
            </a:pathLst>
          </a:custGeom>
          <a:pattFill prst="pct20">
            <a:fgClr>
              <a:srgbClr val="2865BC"/>
            </a:fgClr>
            <a:bgClr>
              <a:srgbClr val="050739"/>
            </a:bgClr>
          </a:pattFill>
        </p:spPr>
        <p:txBody>
          <a:bodyPr wrap="square">
            <a:noAutofit/>
          </a:bodyPr>
          <a:lstStyle>
            <a:lvl1pPr marL="0" indent="0">
              <a:buNone/>
              <a:defRPr sz="1400">
                <a:solidFill>
                  <a:srgbClr val="2865BC"/>
                </a:solidFill>
                <a:latin typeface="Arial" panose="020B0604020202020204" pitchFamily="34" charset="0"/>
                <a:cs typeface="Arial" panose="020B0604020202020204" pitchFamily="34" charset="0"/>
              </a:defRPr>
            </a:lvl1pPr>
          </a:lstStyle>
          <a:p>
            <a:endParaRPr lang="en-ID"/>
          </a:p>
        </p:txBody>
      </p:sp>
      <p:sp>
        <p:nvSpPr>
          <p:cNvPr id="18" name="Picture Placeholder 6">
            <a:extLst>
              <a:ext uri="{FF2B5EF4-FFF2-40B4-BE49-F238E27FC236}">
                <a16:creationId xmlns:a16="http://schemas.microsoft.com/office/drawing/2014/main" id="{F900F562-43CE-0923-3EC1-E2400ED326D0}"/>
              </a:ext>
            </a:extLst>
          </p:cNvPr>
          <p:cNvSpPr>
            <a:spLocks noGrp="1"/>
          </p:cNvSpPr>
          <p:nvPr>
            <p:ph type="pic" sz="quarter" idx="12"/>
          </p:nvPr>
        </p:nvSpPr>
        <p:spPr>
          <a:xfrm>
            <a:off x="8326396" y="2213814"/>
            <a:ext cx="2306053" cy="1929559"/>
          </a:xfrm>
          <a:custGeom>
            <a:avLst/>
            <a:gdLst>
              <a:gd name="connsiteX0" fmla="*/ 0 w 2306053"/>
              <a:gd name="connsiteY0" fmla="*/ 0 h 2376203"/>
              <a:gd name="connsiteX1" fmla="*/ 1121775 w 2306053"/>
              <a:gd name="connsiteY1" fmla="*/ 0 h 2376203"/>
              <a:gd name="connsiteX2" fmla="*/ 1184278 w 2306053"/>
              <a:gd name="connsiteY2" fmla="*/ 0 h 2376203"/>
              <a:gd name="connsiteX3" fmla="*/ 2306053 w 2306053"/>
              <a:gd name="connsiteY3" fmla="*/ 0 h 2376203"/>
              <a:gd name="connsiteX4" fmla="*/ 2306053 w 2306053"/>
              <a:gd name="connsiteY4" fmla="*/ 2376203 h 2376203"/>
              <a:gd name="connsiteX5" fmla="*/ 1184278 w 2306053"/>
              <a:gd name="connsiteY5" fmla="*/ 2376203 h 2376203"/>
              <a:gd name="connsiteX6" fmla="*/ 1121775 w 2306053"/>
              <a:gd name="connsiteY6" fmla="*/ 2376203 h 2376203"/>
              <a:gd name="connsiteX7" fmla="*/ 0 w 2306053"/>
              <a:gd name="connsiteY7" fmla="*/ 2376203 h 2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6053" h="2376203">
                <a:moveTo>
                  <a:pt x="0" y="0"/>
                </a:moveTo>
                <a:lnTo>
                  <a:pt x="1121775" y="0"/>
                </a:lnTo>
                <a:lnTo>
                  <a:pt x="1184278" y="0"/>
                </a:lnTo>
                <a:lnTo>
                  <a:pt x="2306053" y="0"/>
                </a:lnTo>
                <a:lnTo>
                  <a:pt x="2306053" y="2376203"/>
                </a:lnTo>
                <a:lnTo>
                  <a:pt x="1184278" y="2376203"/>
                </a:lnTo>
                <a:lnTo>
                  <a:pt x="1121775" y="2376203"/>
                </a:lnTo>
                <a:lnTo>
                  <a:pt x="0" y="2376203"/>
                </a:lnTo>
                <a:close/>
              </a:path>
            </a:pathLst>
          </a:custGeom>
          <a:pattFill prst="pct20">
            <a:fgClr>
              <a:srgbClr val="2865BC"/>
            </a:fgClr>
            <a:bgClr>
              <a:srgbClr val="050739"/>
            </a:bgClr>
          </a:pattFill>
        </p:spPr>
        <p:txBody>
          <a:bodyPr wrap="square">
            <a:noAutofit/>
          </a:bodyPr>
          <a:lstStyle>
            <a:lvl1pPr marL="0" indent="0">
              <a:buNone/>
              <a:defRPr sz="1400">
                <a:solidFill>
                  <a:srgbClr val="2865BC"/>
                </a:solidFill>
                <a:latin typeface="Arial" panose="020B0604020202020204" pitchFamily="34" charset="0"/>
                <a:cs typeface="Arial" panose="020B0604020202020204" pitchFamily="34" charset="0"/>
              </a:defRPr>
            </a:lvl1pPr>
          </a:lstStyle>
          <a:p>
            <a:endParaRPr lang="en-ID"/>
          </a:p>
        </p:txBody>
      </p:sp>
      <p:sp>
        <p:nvSpPr>
          <p:cNvPr id="19" name="Text Placeholder 19">
            <a:extLst>
              <a:ext uri="{FF2B5EF4-FFF2-40B4-BE49-F238E27FC236}">
                <a16:creationId xmlns:a16="http://schemas.microsoft.com/office/drawing/2014/main" id="{31C82C15-AE9A-D86B-ADFE-8F4E04069DC9}"/>
              </a:ext>
            </a:extLst>
          </p:cNvPr>
          <p:cNvSpPr>
            <a:spLocks noGrp="1"/>
          </p:cNvSpPr>
          <p:nvPr>
            <p:ph type="body" sz="quarter" idx="14" hasCustomPrompt="1"/>
          </p:nvPr>
        </p:nvSpPr>
        <p:spPr>
          <a:xfrm>
            <a:off x="1439166" y="1367466"/>
            <a:ext cx="2306053" cy="296543"/>
          </a:xfrm>
          <a:prstGeom prst="rect">
            <a:avLst/>
          </a:prstGeom>
        </p:spPr>
        <p:txBody>
          <a:bodyPr/>
          <a:lstStyle>
            <a:lvl1pPr marL="0" indent="0" algn="ctr">
              <a:buFontTx/>
              <a:buNone/>
              <a:defRPr sz="1800" b="1">
                <a:solidFill>
                  <a:schemeClr val="bg1"/>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SAROOSH SAYHOON</a:t>
            </a:r>
          </a:p>
        </p:txBody>
      </p:sp>
      <p:sp>
        <p:nvSpPr>
          <p:cNvPr id="21" name="Text Placeholder 19">
            <a:extLst>
              <a:ext uri="{FF2B5EF4-FFF2-40B4-BE49-F238E27FC236}">
                <a16:creationId xmlns:a16="http://schemas.microsoft.com/office/drawing/2014/main" id="{3433B604-DC28-5180-14AF-51145C7A0F78}"/>
              </a:ext>
            </a:extLst>
          </p:cNvPr>
          <p:cNvSpPr>
            <a:spLocks noGrp="1"/>
          </p:cNvSpPr>
          <p:nvPr>
            <p:ph type="body" sz="quarter" idx="16" hasCustomPrompt="1"/>
          </p:nvPr>
        </p:nvSpPr>
        <p:spPr>
          <a:xfrm>
            <a:off x="1439166" y="1694753"/>
            <a:ext cx="2306053" cy="256099"/>
          </a:xfrm>
          <a:prstGeom prst="rect">
            <a:avLst/>
          </a:prstGeom>
        </p:spPr>
        <p:txBody>
          <a:bodyPr/>
          <a:lstStyle>
            <a:lvl1pPr marL="0" indent="0" algn="ctr">
              <a:buFontTx/>
              <a:buNone/>
              <a:defRPr sz="14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TEAM ZOOM ZOOM</a:t>
            </a:r>
          </a:p>
        </p:txBody>
      </p:sp>
      <p:sp>
        <p:nvSpPr>
          <p:cNvPr id="23" name="Text Placeholder 19">
            <a:extLst>
              <a:ext uri="{FF2B5EF4-FFF2-40B4-BE49-F238E27FC236}">
                <a16:creationId xmlns:a16="http://schemas.microsoft.com/office/drawing/2014/main" id="{D13CFA8D-B7DE-6D69-37CF-D18C25287765}"/>
              </a:ext>
            </a:extLst>
          </p:cNvPr>
          <p:cNvSpPr>
            <a:spLocks noGrp="1"/>
          </p:cNvSpPr>
          <p:nvPr>
            <p:ph type="body" sz="quarter" idx="21" hasCustomPrompt="1"/>
          </p:nvPr>
        </p:nvSpPr>
        <p:spPr>
          <a:xfrm>
            <a:off x="1350275" y="4273116"/>
            <a:ext cx="967476" cy="216198"/>
          </a:xfrm>
          <a:prstGeom prst="rect">
            <a:avLst/>
          </a:prstGeom>
        </p:spPr>
        <p:txBody>
          <a:bodyPr/>
          <a:lstStyle>
            <a:lvl1pPr marL="0" indent="0" algn="l">
              <a:buFontTx/>
              <a:buNone/>
              <a:defRPr sz="13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LOCATION: </a:t>
            </a:r>
          </a:p>
        </p:txBody>
      </p:sp>
      <p:sp>
        <p:nvSpPr>
          <p:cNvPr id="24" name="Text Placeholder 19">
            <a:extLst>
              <a:ext uri="{FF2B5EF4-FFF2-40B4-BE49-F238E27FC236}">
                <a16:creationId xmlns:a16="http://schemas.microsoft.com/office/drawing/2014/main" id="{254B9756-75F4-835C-0D3B-AF5D021E1BA7}"/>
              </a:ext>
            </a:extLst>
          </p:cNvPr>
          <p:cNvSpPr>
            <a:spLocks noGrp="1"/>
          </p:cNvSpPr>
          <p:nvPr>
            <p:ph type="body" sz="quarter" idx="22" hasCustomPrompt="1"/>
          </p:nvPr>
        </p:nvSpPr>
        <p:spPr>
          <a:xfrm>
            <a:off x="2381176" y="4273249"/>
            <a:ext cx="1424402" cy="216197"/>
          </a:xfrm>
          <a:prstGeom prst="rect">
            <a:avLst/>
          </a:prstGeom>
        </p:spPr>
        <p:txBody>
          <a:bodyPr/>
          <a:lstStyle>
            <a:lvl1pPr marL="0" indent="0" algn="l">
              <a:buFontTx/>
              <a:buNone/>
              <a:defRPr sz="1300" b="0">
                <a:solidFill>
                  <a:schemeClr val="bg1"/>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HOUSTON, TX</a:t>
            </a:r>
          </a:p>
        </p:txBody>
      </p:sp>
      <p:sp>
        <p:nvSpPr>
          <p:cNvPr id="25" name="Text Placeholder 19">
            <a:extLst>
              <a:ext uri="{FF2B5EF4-FFF2-40B4-BE49-F238E27FC236}">
                <a16:creationId xmlns:a16="http://schemas.microsoft.com/office/drawing/2014/main" id="{60DE8C8F-0245-BE3F-5F68-B70C09A3E738}"/>
              </a:ext>
            </a:extLst>
          </p:cNvPr>
          <p:cNvSpPr>
            <a:spLocks noGrp="1"/>
          </p:cNvSpPr>
          <p:nvPr>
            <p:ph type="body" sz="quarter" idx="23" hasCustomPrompt="1"/>
          </p:nvPr>
        </p:nvSpPr>
        <p:spPr>
          <a:xfrm>
            <a:off x="1350274" y="4562676"/>
            <a:ext cx="1348476" cy="216198"/>
          </a:xfrm>
          <a:prstGeom prst="rect">
            <a:avLst/>
          </a:prstGeom>
        </p:spPr>
        <p:txBody>
          <a:bodyPr/>
          <a:lstStyle>
            <a:lvl1pPr marL="0" indent="0" algn="l">
              <a:buFontTx/>
              <a:buNone/>
              <a:defRPr sz="13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HACKING SINCE: </a:t>
            </a:r>
          </a:p>
        </p:txBody>
      </p:sp>
      <p:sp>
        <p:nvSpPr>
          <p:cNvPr id="26" name="Text Placeholder 19">
            <a:extLst>
              <a:ext uri="{FF2B5EF4-FFF2-40B4-BE49-F238E27FC236}">
                <a16:creationId xmlns:a16="http://schemas.microsoft.com/office/drawing/2014/main" id="{91274CB7-72C1-4C57-03A2-F18D3C8340BA}"/>
              </a:ext>
            </a:extLst>
          </p:cNvPr>
          <p:cNvSpPr>
            <a:spLocks noGrp="1"/>
          </p:cNvSpPr>
          <p:nvPr>
            <p:ph type="body" sz="quarter" idx="24" hasCustomPrompt="1"/>
          </p:nvPr>
        </p:nvSpPr>
        <p:spPr>
          <a:xfrm>
            <a:off x="2743200" y="4562809"/>
            <a:ext cx="1064053" cy="216197"/>
          </a:xfrm>
          <a:prstGeom prst="rect">
            <a:avLst/>
          </a:prstGeom>
        </p:spPr>
        <p:txBody>
          <a:bodyPr/>
          <a:lstStyle>
            <a:lvl1pPr marL="0" indent="0" algn="l">
              <a:buFontTx/>
              <a:buNone/>
              <a:defRPr sz="1300" b="0">
                <a:solidFill>
                  <a:schemeClr val="bg1"/>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2024</a:t>
            </a:r>
          </a:p>
        </p:txBody>
      </p:sp>
      <p:sp>
        <p:nvSpPr>
          <p:cNvPr id="27" name="Text Placeholder 19">
            <a:extLst>
              <a:ext uri="{FF2B5EF4-FFF2-40B4-BE49-F238E27FC236}">
                <a16:creationId xmlns:a16="http://schemas.microsoft.com/office/drawing/2014/main" id="{619E4720-8D97-62F7-2E0C-C3D45F1EA1CF}"/>
              </a:ext>
            </a:extLst>
          </p:cNvPr>
          <p:cNvSpPr>
            <a:spLocks noGrp="1"/>
          </p:cNvSpPr>
          <p:nvPr>
            <p:ph type="body" sz="quarter" idx="25" hasCustomPrompt="1"/>
          </p:nvPr>
        </p:nvSpPr>
        <p:spPr>
          <a:xfrm>
            <a:off x="1350274" y="4919864"/>
            <a:ext cx="2455304" cy="216198"/>
          </a:xfrm>
          <a:prstGeom prst="rect">
            <a:avLst/>
          </a:prstGeom>
        </p:spPr>
        <p:txBody>
          <a:bodyPr/>
          <a:lstStyle>
            <a:lvl1pPr marL="0" indent="0" algn="l">
              <a:buFontTx/>
              <a:buNone/>
              <a:defRPr sz="13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HACKATHON QUOTE:</a:t>
            </a:r>
          </a:p>
        </p:txBody>
      </p:sp>
      <p:sp>
        <p:nvSpPr>
          <p:cNvPr id="28" name="Text Placeholder 19">
            <a:extLst>
              <a:ext uri="{FF2B5EF4-FFF2-40B4-BE49-F238E27FC236}">
                <a16:creationId xmlns:a16="http://schemas.microsoft.com/office/drawing/2014/main" id="{5B966D63-B2FE-04A7-4EB4-061520CD9B75}"/>
              </a:ext>
            </a:extLst>
          </p:cNvPr>
          <p:cNvSpPr>
            <a:spLocks noGrp="1"/>
          </p:cNvSpPr>
          <p:nvPr>
            <p:ph type="body" sz="quarter" idx="26" hasCustomPrompt="1"/>
          </p:nvPr>
        </p:nvSpPr>
        <p:spPr>
          <a:xfrm>
            <a:off x="1350274" y="5193263"/>
            <a:ext cx="2456979" cy="588062"/>
          </a:xfrm>
          <a:prstGeom prst="rect">
            <a:avLst/>
          </a:prstGeom>
        </p:spPr>
        <p:txBody>
          <a:bodyPr/>
          <a:lstStyle>
            <a:lvl1pPr marL="0" indent="0" algn="l">
              <a:buFontTx/>
              <a:buNone/>
              <a:defRPr sz="1300" b="0">
                <a:solidFill>
                  <a:schemeClr val="bg1"/>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If you want to be elite, you've got to do a righteous hack!</a:t>
            </a:r>
          </a:p>
        </p:txBody>
      </p:sp>
      <p:sp>
        <p:nvSpPr>
          <p:cNvPr id="44" name="Text Placeholder 19">
            <a:extLst>
              <a:ext uri="{FF2B5EF4-FFF2-40B4-BE49-F238E27FC236}">
                <a16:creationId xmlns:a16="http://schemas.microsoft.com/office/drawing/2014/main" id="{6D0C0AB6-E7EA-775C-1847-AFCEF2CEC498}"/>
              </a:ext>
            </a:extLst>
          </p:cNvPr>
          <p:cNvSpPr>
            <a:spLocks noGrp="1"/>
          </p:cNvSpPr>
          <p:nvPr>
            <p:ph type="body" sz="quarter" idx="39" hasCustomPrompt="1"/>
          </p:nvPr>
        </p:nvSpPr>
        <p:spPr>
          <a:xfrm>
            <a:off x="5007137" y="1367466"/>
            <a:ext cx="2306053" cy="296543"/>
          </a:xfrm>
          <a:prstGeom prst="rect">
            <a:avLst/>
          </a:prstGeom>
        </p:spPr>
        <p:txBody>
          <a:bodyPr/>
          <a:lstStyle>
            <a:lvl1pPr marL="0" indent="0" algn="ctr">
              <a:buFontTx/>
              <a:buNone/>
              <a:defRPr sz="1800" b="1">
                <a:solidFill>
                  <a:schemeClr val="bg1"/>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SAROOSH SAYHOON</a:t>
            </a:r>
          </a:p>
        </p:txBody>
      </p:sp>
      <p:sp>
        <p:nvSpPr>
          <p:cNvPr id="45" name="Text Placeholder 19">
            <a:extLst>
              <a:ext uri="{FF2B5EF4-FFF2-40B4-BE49-F238E27FC236}">
                <a16:creationId xmlns:a16="http://schemas.microsoft.com/office/drawing/2014/main" id="{C106D796-8A1F-3641-AA81-806A51E3AAAA}"/>
              </a:ext>
            </a:extLst>
          </p:cNvPr>
          <p:cNvSpPr>
            <a:spLocks noGrp="1"/>
          </p:cNvSpPr>
          <p:nvPr>
            <p:ph type="body" sz="quarter" idx="40" hasCustomPrompt="1"/>
          </p:nvPr>
        </p:nvSpPr>
        <p:spPr>
          <a:xfrm>
            <a:off x="5007137" y="1694753"/>
            <a:ext cx="2306053" cy="256099"/>
          </a:xfrm>
          <a:prstGeom prst="rect">
            <a:avLst/>
          </a:prstGeom>
        </p:spPr>
        <p:txBody>
          <a:bodyPr/>
          <a:lstStyle>
            <a:lvl1pPr marL="0" indent="0" algn="ctr">
              <a:buFontTx/>
              <a:buNone/>
              <a:defRPr sz="14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TEAM ZOOM ZOOM</a:t>
            </a:r>
          </a:p>
        </p:txBody>
      </p:sp>
      <p:sp>
        <p:nvSpPr>
          <p:cNvPr id="46" name="Text Placeholder 19">
            <a:extLst>
              <a:ext uri="{FF2B5EF4-FFF2-40B4-BE49-F238E27FC236}">
                <a16:creationId xmlns:a16="http://schemas.microsoft.com/office/drawing/2014/main" id="{D7D5FE40-0440-D86B-E3C1-198C15942483}"/>
              </a:ext>
            </a:extLst>
          </p:cNvPr>
          <p:cNvSpPr>
            <a:spLocks noGrp="1"/>
          </p:cNvSpPr>
          <p:nvPr>
            <p:ph type="body" sz="quarter" idx="41" hasCustomPrompt="1"/>
          </p:nvPr>
        </p:nvSpPr>
        <p:spPr>
          <a:xfrm>
            <a:off x="8386035" y="1367466"/>
            <a:ext cx="2306053" cy="296543"/>
          </a:xfrm>
          <a:prstGeom prst="rect">
            <a:avLst/>
          </a:prstGeom>
        </p:spPr>
        <p:txBody>
          <a:bodyPr/>
          <a:lstStyle>
            <a:lvl1pPr marL="0" indent="0" algn="ctr">
              <a:buFontTx/>
              <a:buNone/>
              <a:defRPr sz="1800" b="1">
                <a:solidFill>
                  <a:schemeClr val="bg1"/>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SAROOSH SAYHOON</a:t>
            </a:r>
          </a:p>
        </p:txBody>
      </p:sp>
      <p:sp>
        <p:nvSpPr>
          <p:cNvPr id="47" name="Text Placeholder 19">
            <a:extLst>
              <a:ext uri="{FF2B5EF4-FFF2-40B4-BE49-F238E27FC236}">
                <a16:creationId xmlns:a16="http://schemas.microsoft.com/office/drawing/2014/main" id="{88B721C8-722F-EE20-B8F1-469A20B031CD}"/>
              </a:ext>
            </a:extLst>
          </p:cNvPr>
          <p:cNvSpPr>
            <a:spLocks noGrp="1"/>
          </p:cNvSpPr>
          <p:nvPr>
            <p:ph type="body" sz="quarter" idx="42" hasCustomPrompt="1"/>
          </p:nvPr>
        </p:nvSpPr>
        <p:spPr>
          <a:xfrm>
            <a:off x="8386035" y="1694753"/>
            <a:ext cx="2306053" cy="256099"/>
          </a:xfrm>
          <a:prstGeom prst="rect">
            <a:avLst/>
          </a:prstGeom>
        </p:spPr>
        <p:txBody>
          <a:bodyPr/>
          <a:lstStyle>
            <a:lvl1pPr marL="0" indent="0" algn="ctr">
              <a:buFontTx/>
              <a:buNone/>
              <a:defRPr sz="14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TEAM ZOOM ZOOM</a:t>
            </a:r>
          </a:p>
        </p:txBody>
      </p:sp>
      <p:sp>
        <p:nvSpPr>
          <p:cNvPr id="48" name="TextBox 47">
            <a:extLst>
              <a:ext uri="{FF2B5EF4-FFF2-40B4-BE49-F238E27FC236}">
                <a16:creationId xmlns:a16="http://schemas.microsoft.com/office/drawing/2014/main" id="{D11CD5BF-E57A-2A5F-07AF-EFD971D0C247}"/>
              </a:ext>
            </a:extLst>
          </p:cNvPr>
          <p:cNvSpPr txBox="1"/>
          <p:nvPr userDrawn="1"/>
        </p:nvSpPr>
        <p:spPr>
          <a:xfrm>
            <a:off x="994256" y="6260081"/>
            <a:ext cx="392997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700">
                <a:solidFill>
                  <a:schemeClr val="bg1"/>
                </a:solidFill>
                <a:latin typeface="Franklin Gothic Book (Body)"/>
                <a:ea typeface="Verdana" panose="020B0604030504040204" pitchFamily="34" charset="0"/>
              </a:rPr>
              <a:t>© 2025 Quorum Software. All Rights Reserved.</a:t>
            </a:r>
            <a:endParaRPr lang="en-US" sz="700">
              <a:solidFill>
                <a:schemeClr val="bg1"/>
              </a:solidFill>
              <a:latin typeface="Franklin Gothic Book (Body)"/>
              <a:ea typeface="Verdana" panose="020B0604030504040204" pitchFamily="34" charset="0"/>
            </a:endParaRPr>
          </a:p>
        </p:txBody>
      </p:sp>
      <p:sp>
        <p:nvSpPr>
          <p:cNvPr id="52" name="Text Placeholder 19">
            <a:extLst>
              <a:ext uri="{FF2B5EF4-FFF2-40B4-BE49-F238E27FC236}">
                <a16:creationId xmlns:a16="http://schemas.microsoft.com/office/drawing/2014/main" id="{E33ADF40-9AB6-D016-E9C2-09DC355E9BE8}"/>
              </a:ext>
            </a:extLst>
          </p:cNvPr>
          <p:cNvSpPr>
            <a:spLocks noGrp="1"/>
          </p:cNvSpPr>
          <p:nvPr>
            <p:ph type="body" sz="quarter" idx="43" hasCustomPrompt="1"/>
          </p:nvPr>
        </p:nvSpPr>
        <p:spPr>
          <a:xfrm>
            <a:off x="4918975" y="4273116"/>
            <a:ext cx="967476" cy="216198"/>
          </a:xfrm>
          <a:prstGeom prst="rect">
            <a:avLst/>
          </a:prstGeom>
        </p:spPr>
        <p:txBody>
          <a:bodyPr/>
          <a:lstStyle>
            <a:lvl1pPr marL="0" indent="0" algn="l">
              <a:buFontTx/>
              <a:buNone/>
              <a:defRPr sz="13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LOCATION: </a:t>
            </a:r>
          </a:p>
        </p:txBody>
      </p:sp>
      <p:sp>
        <p:nvSpPr>
          <p:cNvPr id="53" name="Text Placeholder 19">
            <a:extLst>
              <a:ext uri="{FF2B5EF4-FFF2-40B4-BE49-F238E27FC236}">
                <a16:creationId xmlns:a16="http://schemas.microsoft.com/office/drawing/2014/main" id="{AE32E470-BFC3-BDCE-21D8-AF66955E9311}"/>
              </a:ext>
            </a:extLst>
          </p:cNvPr>
          <p:cNvSpPr>
            <a:spLocks noGrp="1"/>
          </p:cNvSpPr>
          <p:nvPr>
            <p:ph type="body" sz="quarter" idx="44" hasCustomPrompt="1"/>
          </p:nvPr>
        </p:nvSpPr>
        <p:spPr>
          <a:xfrm>
            <a:off x="5949876" y="4273249"/>
            <a:ext cx="1424402" cy="216197"/>
          </a:xfrm>
          <a:prstGeom prst="rect">
            <a:avLst/>
          </a:prstGeom>
        </p:spPr>
        <p:txBody>
          <a:bodyPr/>
          <a:lstStyle>
            <a:lvl1pPr marL="0" indent="0" algn="l">
              <a:buFontTx/>
              <a:buNone/>
              <a:defRPr sz="1300" b="0">
                <a:solidFill>
                  <a:schemeClr val="bg1"/>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HOUSTON, TX</a:t>
            </a:r>
          </a:p>
        </p:txBody>
      </p:sp>
      <p:sp>
        <p:nvSpPr>
          <p:cNvPr id="54" name="Text Placeholder 19">
            <a:extLst>
              <a:ext uri="{FF2B5EF4-FFF2-40B4-BE49-F238E27FC236}">
                <a16:creationId xmlns:a16="http://schemas.microsoft.com/office/drawing/2014/main" id="{64CA2F00-1E14-B07C-1321-6E6B223558B6}"/>
              </a:ext>
            </a:extLst>
          </p:cNvPr>
          <p:cNvSpPr>
            <a:spLocks noGrp="1"/>
          </p:cNvSpPr>
          <p:nvPr>
            <p:ph type="body" sz="quarter" idx="45" hasCustomPrompt="1"/>
          </p:nvPr>
        </p:nvSpPr>
        <p:spPr>
          <a:xfrm>
            <a:off x="4918974" y="4562676"/>
            <a:ext cx="1348476" cy="216198"/>
          </a:xfrm>
          <a:prstGeom prst="rect">
            <a:avLst/>
          </a:prstGeom>
        </p:spPr>
        <p:txBody>
          <a:bodyPr/>
          <a:lstStyle>
            <a:lvl1pPr marL="0" indent="0" algn="l">
              <a:buFontTx/>
              <a:buNone/>
              <a:defRPr sz="13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HACKING SINCE: </a:t>
            </a:r>
          </a:p>
        </p:txBody>
      </p:sp>
      <p:sp>
        <p:nvSpPr>
          <p:cNvPr id="55" name="Text Placeholder 19">
            <a:extLst>
              <a:ext uri="{FF2B5EF4-FFF2-40B4-BE49-F238E27FC236}">
                <a16:creationId xmlns:a16="http://schemas.microsoft.com/office/drawing/2014/main" id="{DC124581-24C1-DD39-2675-B75AB35CA30D}"/>
              </a:ext>
            </a:extLst>
          </p:cNvPr>
          <p:cNvSpPr>
            <a:spLocks noGrp="1"/>
          </p:cNvSpPr>
          <p:nvPr>
            <p:ph type="body" sz="quarter" idx="46" hasCustomPrompt="1"/>
          </p:nvPr>
        </p:nvSpPr>
        <p:spPr>
          <a:xfrm>
            <a:off x="6311900" y="4562809"/>
            <a:ext cx="1064053" cy="216197"/>
          </a:xfrm>
          <a:prstGeom prst="rect">
            <a:avLst/>
          </a:prstGeom>
        </p:spPr>
        <p:txBody>
          <a:bodyPr/>
          <a:lstStyle>
            <a:lvl1pPr marL="0" indent="0" algn="l">
              <a:buFontTx/>
              <a:buNone/>
              <a:defRPr sz="1300" b="0">
                <a:solidFill>
                  <a:schemeClr val="bg1"/>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2024</a:t>
            </a:r>
          </a:p>
        </p:txBody>
      </p:sp>
      <p:sp>
        <p:nvSpPr>
          <p:cNvPr id="56" name="Text Placeholder 19">
            <a:extLst>
              <a:ext uri="{FF2B5EF4-FFF2-40B4-BE49-F238E27FC236}">
                <a16:creationId xmlns:a16="http://schemas.microsoft.com/office/drawing/2014/main" id="{AA286088-AAFF-248B-D975-9233FCD7462E}"/>
              </a:ext>
            </a:extLst>
          </p:cNvPr>
          <p:cNvSpPr>
            <a:spLocks noGrp="1"/>
          </p:cNvSpPr>
          <p:nvPr>
            <p:ph type="body" sz="quarter" idx="47" hasCustomPrompt="1"/>
          </p:nvPr>
        </p:nvSpPr>
        <p:spPr>
          <a:xfrm>
            <a:off x="4918974" y="4919864"/>
            <a:ext cx="2455304" cy="216198"/>
          </a:xfrm>
          <a:prstGeom prst="rect">
            <a:avLst/>
          </a:prstGeom>
        </p:spPr>
        <p:txBody>
          <a:bodyPr/>
          <a:lstStyle>
            <a:lvl1pPr marL="0" indent="0" algn="l">
              <a:buFontTx/>
              <a:buNone/>
              <a:defRPr sz="13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HACKATHON QUOTE:</a:t>
            </a:r>
          </a:p>
        </p:txBody>
      </p:sp>
      <p:sp>
        <p:nvSpPr>
          <p:cNvPr id="57" name="Text Placeholder 19">
            <a:extLst>
              <a:ext uri="{FF2B5EF4-FFF2-40B4-BE49-F238E27FC236}">
                <a16:creationId xmlns:a16="http://schemas.microsoft.com/office/drawing/2014/main" id="{B6200CE9-86B3-1727-3085-9BC90F6AB61B}"/>
              </a:ext>
            </a:extLst>
          </p:cNvPr>
          <p:cNvSpPr>
            <a:spLocks noGrp="1"/>
          </p:cNvSpPr>
          <p:nvPr>
            <p:ph type="body" sz="quarter" idx="48" hasCustomPrompt="1"/>
          </p:nvPr>
        </p:nvSpPr>
        <p:spPr>
          <a:xfrm>
            <a:off x="4918974" y="5193263"/>
            <a:ext cx="2456979" cy="588062"/>
          </a:xfrm>
          <a:prstGeom prst="rect">
            <a:avLst/>
          </a:prstGeom>
        </p:spPr>
        <p:txBody>
          <a:bodyPr/>
          <a:lstStyle>
            <a:lvl1pPr marL="0" indent="0" algn="l">
              <a:buFontTx/>
              <a:buNone/>
              <a:defRPr sz="1300" b="0">
                <a:solidFill>
                  <a:schemeClr val="bg1"/>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If you want to be elite, you've got to do a righteous hack!</a:t>
            </a:r>
          </a:p>
        </p:txBody>
      </p:sp>
      <p:sp>
        <p:nvSpPr>
          <p:cNvPr id="58" name="Text Placeholder 19">
            <a:extLst>
              <a:ext uri="{FF2B5EF4-FFF2-40B4-BE49-F238E27FC236}">
                <a16:creationId xmlns:a16="http://schemas.microsoft.com/office/drawing/2014/main" id="{74B4EB0B-0270-46D7-5D50-856D6AED320A}"/>
              </a:ext>
            </a:extLst>
          </p:cNvPr>
          <p:cNvSpPr>
            <a:spLocks noGrp="1"/>
          </p:cNvSpPr>
          <p:nvPr>
            <p:ph type="body" sz="quarter" idx="49" hasCustomPrompt="1"/>
          </p:nvPr>
        </p:nvSpPr>
        <p:spPr>
          <a:xfrm>
            <a:off x="8309875" y="4273116"/>
            <a:ext cx="967476" cy="216198"/>
          </a:xfrm>
          <a:prstGeom prst="rect">
            <a:avLst/>
          </a:prstGeom>
        </p:spPr>
        <p:txBody>
          <a:bodyPr/>
          <a:lstStyle>
            <a:lvl1pPr marL="0" indent="0" algn="l">
              <a:buFontTx/>
              <a:buNone/>
              <a:defRPr sz="13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LOCATION: </a:t>
            </a:r>
          </a:p>
        </p:txBody>
      </p:sp>
      <p:sp>
        <p:nvSpPr>
          <p:cNvPr id="59" name="Text Placeholder 19">
            <a:extLst>
              <a:ext uri="{FF2B5EF4-FFF2-40B4-BE49-F238E27FC236}">
                <a16:creationId xmlns:a16="http://schemas.microsoft.com/office/drawing/2014/main" id="{7E9128A3-DDE5-B577-5145-DA81B9C68149}"/>
              </a:ext>
            </a:extLst>
          </p:cNvPr>
          <p:cNvSpPr>
            <a:spLocks noGrp="1"/>
          </p:cNvSpPr>
          <p:nvPr>
            <p:ph type="body" sz="quarter" idx="50" hasCustomPrompt="1"/>
          </p:nvPr>
        </p:nvSpPr>
        <p:spPr>
          <a:xfrm>
            <a:off x="9340776" y="4273249"/>
            <a:ext cx="1424402" cy="216197"/>
          </a:xfrm>
          <a:prstGeom prst="rect">
            <a:avLst/>
          </a:prstGeom>
        </p:spPr>
        <p:txBody>
          <a:bodyPr/>
          <a:lstStyle>
            <a:lvl1pPr marL="0" indent="0" algn="l">
              <a:buFontTx/>
              <a:buNone/>
              <a:defRPr sz="1300" b="0">
                <a:solidFill>
                  <a:schemeClr val="bg1"/>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HOUSTON, TX</a:t>
            </a:r>
          </a:p>
        </p:txBody>
      </p:sp>
      <p:sp>
        <p:nvSpPr>
          <p:cNvPr id="60" name="Text Placeholder 19">
            <a:extLst>
              <a:ext uri="{FF2B5EF4-FFF2-40B4-BE49-F238E27FC236}">
                <a16:creationId xmlns:a16="http://schemas.microsoft.com/office/drawing/2014/main" id="{6E61F06E-9DC4-70D1-AA1D-73B64CC45337}"/>
              </a:ext>
            </a:extLst>
          </p:cNvPr>
          <p:cNvSpPr>
            <a:spLocks noGrp="1"/>
          </p:cNvSpPr>
          <p:nvPr>
            <p:ph type="body" sz="quarter" idx="51" hasCustomPrompt="1"/>
          </p:nvPr>
        </p:nvSpPr>
        <p:spPr>
          <a:xfrm>
            <a:off x="8309874" y="4562676"/>
            <a:ext cx="1348476" cy="216198"/>
          </a:xfrm>
          <a:prstGeom prst="rect">
            <a:avLst/>
          </a:prstGeom>
        </p:spPr>
        <p:txBody>
          <a:bodyPr/>
          <a:lstStyle>
            <a:lvl1pPr marL="0" indent="0" algn="l">
              <a:buFontTx/>
              <a:buNone/>
              <a:defRPr sz="13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HACKING SINCE: </a:t>
            </a:r>
          </a:p>
        </p:txBody>
      </p:sp>
      <p:sp>
        <p:nvSpPr>
          <p:cNvPr id="61" name="Text Placeholder 19">
            <a:extLst>
              <a:ext uri="{FF2B5EF4-FFF2-40B4-BE49-F238E27FC236}">
                <a16:creationId xmlns:a16="http://schemas.microsoft.com/office/drawing/2014/main" id="{D8E155F1-682B-78EF-75F3-21CF0DBEED07}"/>
              </a:ext>
            </a:extLst>
          </p:cNvPr>
          <p:cNvSpPr>
            <a:spLocks noGrp="1"/>
          </p:cNvSpPr>
          <p:nvPr>
            <p:ph type="body" sz="quarter" idx="52" hasCustomPrompt="1"/>
          </p:nvPr>
        </p:nvSpPr>
        <p:spPr>
          <a:xfrm>
            <a:off x="9702800" y="4562809"/>
            <a:ext cx="1064053" cy="216197"/>
          </a:xfrm>
          <a:prstGeom prst="rect">
            <a:avLst/>
          </a:prstGeom>
        </p:spPr>
        <p:txBody>
          <a:bodyPr/>
          <a:lstStyle>
            <a:lvl1pPr marL="0" indent="0" algn="l">
              <a:buFontTx/>
              <a:buNone/>
              <a:defRPr sz="1300" b="0">
                <a:solidFill>
                  <a:schemeClr val="bg1"/>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2024</a:t>
            </a:r>
          </a:p>
        </p:txBody>
      </p:sp>
      <p:sp>
        <p:nvSpPr>
          <p:cNvPr id="62" name="Text Placeholder 19">
            <a:extLst>
              <a:ext uri="{FF2B5EF4-FFF2-40B4-BE49-F238E27FC236}">
                <a16:creationId xmlns:a16="http://schemas.microsoft.com/office/drawing/2014/main" id="{95C92D7F-F67E-1CCF-6EB2-615DF6388EB5}"/>
              </a:ext>
            </a:extLst>
          </p:cNvPr>
          <p:cNvSpPr>
            <a:spLocks noGrp="1"/>
          </p:cNvSpPr>
          <p:nvPr>
            <p:ph type="body" sz="quarter" idx="53" hasCustomPrompt="1"/>
          </p:nvPr>
        </p:nvSpPr>
        <p:spPr>
          <a:xfrm>
            <a:off x="8309874" y="4919864"/>
            <a:ext cx="2455304" cy="216198"/>
          </a:xfrm>
          <a:prstGeom prst="rect">
            <a:avLst/>
          </a:prstGeom>
        </p:spPr>
        <p:txBody>
          <a:bodyPr/>
          <a:lstStyle>
            <a:lvl1pPr marL="0" indent="0" algn="l">
              <a:buFontTx/>
              <a:buNone/>
              <a:defRPr sz="13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HACKATHON QUOTE:</a:t>
            </a:r>
          </a:p>
        </p:txBody>
      </p:sp>
      <p:sp>
        <p:nvSpPr>
          <p:cNvPr id="63" name="Text Placeholder 19">
            <a:extLst>
              <a:ext uri="{FF2B5EF4-FFF2-40B4-BE49-F238E27FC236}">
                <a16:creationId xmlns:a16="http://schemas.microsoft.com/office/drawing/2014/main" id="{EEFE4C41-83A8-69DF-9C63-D807AE19E1BB}"/>
              </a:ext>
            </a:extLst>
          </p:cNvPr>
          <p:cNvSpPr>
            <a:spLocks noGrp="1"/>
          </p:cNvSpPr>
          <p:nvPr>
            <p:ph type="body" sz="quarter" idx="54" hasCustomPrompt="1"/>
          </p:nvPr>
        </p:nvSpPr>
        <p:spPr>
          <a:xfrm>
            <a:off x="8309874" y="5193263"/>
            <a:ext cx="2456979" cy="588062"/>
          </a:xfrm>
          <a:prstGeom prst="rect">
            <a:avLst/>
          </a:prstGeom>
        </p:spPr>
        <p:txBody>
          <a:bodyPr/>
          <a:lstStyle>
            <a:lvl1pPr marL="0" indent="0" algn="l">
              <a:buFontTx/>
              <a:buNone/>
              <a:defRPr sz="1300" b="0">
                <a:solidFill>
                  <a:schemeClr val="bg1"/>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If you want to be elite, you've got to do a righteous hack!</a:t>
            </a:r>
          </a:p>
        </p:txBody>
      </p:sp>
    </p:spTree>
    <p:extLst>
      <p:ext uri="{BB962C8B-B14F-4D97-AF65-F5344CB8AC3E}">
        <p14:creationId xmlns:p14="http://schemas.microsoft.com/office/powerpoint/2010/main" val="1238483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93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Qathon_4Column Image_Code_BG">
    <p:bg>
      <p:bgPr>
        <a:solidFill>
          <a:srgbClr val="050D19"/>
        </a:solidFill>
        <a:effectLst/>
      </p:bgPr>
    </p:bg>
    <p:spTree>
      <p:nvGrpSpPr>
        <p:cNvPr id="1" name=""/>
        <p:cNvGrpSpPr/>
        <p:nvPr/>
      </p:nvGrpSpPr>
      <p:grpSpPr>
        <a:xfrm>
          <a:off x="0" y="0"/>
          <a:ext cx="0" cy="0"/>
          <a:chOff x="0" y="0"/>
          <a:chExt cx="0" cy="0"/>
        </a:xfrm>
      </p:grpSpPr>
      <p:pic>
        <p:nvPicPr>
          <p:cNvPr id="14" name="Picture 13" descr="A blue screen with white text&#10;&#10;AI-generated content may be incorrect.">
            <a:extLst>
              <a:ext uri="{FF2B5EF4-FFF2-40B4-BE49-F238E27FC236}">
                <a16:creationId xmlns:a16="http://schemas.microsoft.com/office/drawing/2014/main" id="{8D5780CE-B180-9A27-4169-3ECDF067E8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Text Placeholder 19">
            <a:extLst>
              <a:ext uri="{FF2B5EF4-FFF2-40B4-BE49-F238E27FC236}">
                <a16:creationId xmlns:a16="http://schemas.microsoft.com/office/drawing/2014/main" id="{5DF61A9F-82AB-9914-9F40-35C161F9450C}"/>
              </a:ext>
            </a:extLst>
          </p:cNvPr>
          <p:cNvSpPr>
            <a:spLocks noGrp="1"/>
          </p:cNvSpPr>
          <p:nvPr>
            <p:ph type="body" sz="quarter" idx="13" hasCustomPrompt="1"/>
          </p:nvPr>
        </p:nvSpPr>
        <p:spPr>
          <a:xfrm>
            <a:off x="792018" y="552334"/>
            <a:ext cx="10591800" cy="495300"/>
          </a:xfrm>
          <a:prstGeom prst="rect">
            <a:avLst/>
          </a:prstGeom>
        </p:spPr>
        <p:txBody>
          <a:bodyPr/>
          <a:lstStyle>
            <a:lvl1pPr marL="0" indent="0" algn="l">
              <a:buFontTx/>
              <a:buNone/>
              <a:defRPr sz="2800" b="0">
                <a:solidFill>
                  <a:schemeClr val="bg1"/>
                </a:solidFill>
                <a:latin typeface="+mj-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Click here to edit text </a:t>
            </a:r>
          </a:p>
        </p:txBody>
      </p:sp>
      <p:pic>
        <p:nvPicPr>
          <p:cNvPr id="22" name="Picture 21" descr="A white letter on a black background&#10;&#10;AI-generated content may be incorrect.">
            <a:extLst>
              <a:ext uri="{FF2B5EF4-FFF2-40B4-BE49-F238E27FC236}">
                <a16:creationId xmlns:a16="http://schemas.microsoft.com/office/drawing/2014/main" id="{D25C310B-B308-E16C-F967-8FCCAB6B3C0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88898" y="6127398"/>
            <a:ext cx="2131418" cy="264922"/>
          </a:xfrm>
          <a:prstGeom prst="rect">
            <a:avLst/>
          </a:prstGeom>
        </p:spPr>
      </p:pic>
      <p:cxnSp>
        <p:nvCxnSpPr>
          <p:cNvPr id="33" name="Straight Connector 32">
            <a:extLst>
              <a:ext uri="{FF2B5EF4-FFF2-40B4-BE49-F238E27FC236}">
                <a16:creationId xmlns:a16="http://schemas.microsoft.com/office/drawing/2014/main" id="{C723CE0D-D1D4-5E6B-B6C6-F2F5A0EDBAF6}"/>
              </a:ext>
            </a:extLst>
          </p:cNvPr>
          <p:cNvCxnSpPr>
            <a:cxnSpLocks/>
          </p:cNvCxnSpPr>
          <p:nvPr userDrawn="1"/>
        </p:nvCxnSpPr>
        <p:spPr>
          <a:xfrm flipH="1">
            <a:off x="981075" y="6248400"/>
            <a:ext cx="8457151" cy="0"/>
          </a:xfrm>
          <a:prstGeom prst="line">
            <a:avLst/>
          </a:prstGeom>
          <a:ln w="3175">
            <a:gradFill flip="none" rotWithShape="1">
              <a:gsLst>
                <a:gs pos="0">
                  <a:schemeClr val="accent1">
                    <a:lumMod val="5000"/>
                    <a:lumOff val="95000"/>
                  </a:schemeClr>
                </a:gs>
                <a:gs pos="100000">
                  <a:schemeClr val="bg1">
                    <a:lumMod val="65000"/>
                  </a:schemeClr>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cxnSp>
      <p:sp>
        <p:nvSpPr>
          <p:cNvPr id="2" name="Picture Placeholder 19">
            <a:extLst>
              <a:ext uri="{FF2B5EF4-FFF2-40B4-BE49-F238E27FC236}">
                <a16:creationId xmlns:a16="http://schemas.microsoft.com/office/drawing/2014/main" id="{E8C3034D-DD7A-B9AE-8118-85C4D35BB1BC}"/>
              </a:ext>
            </a:extLst>
          </p:cNvPr>
          <p:cNvSpPr>
            <a:spLocks noGrp="1"/>
          </p:cNvSpPr>
          <p:nvPr>
            <p:ph type="pic" sz="quarter" idx="10"/>
          </p:nvPr>
        </p:nvSpPr>
        <p:spPr>
          <a:xfrm>
            <a:off x="923979" y="1860945"/>
            <a:ext cx="2205655" cy="2717365"/>
          </a:xfrm>
          <a:prstGeom prst="rect">
            <a:avLst/>
          </a:prstGeom>
          <a:pattFill prst="pct20">
            <a:fgClr>
              <a:srgbClr val="005B99"/>
            </a:fgClr>
            <a:bgClr>
              <a:srgbClr val="050739"/>
            </a:bgClr>
          </a:pattFill>
        </p:spPr>
        <p:txBody>
          <a:bodyPr wrap="square">
            <a:noAutofit/>
          </a:bodyPr>
          <a:lstStyle>
            <a:lvl1pPr marL="0" indent="0">
              <a:buNone/>
              <a:defRPr sz="1400">
                <a:solidFill>
                  <a:srgbClr val="2865BC"/>
                </a:solidFill>
                <a:latin typeface="Arial" panose="020B0604020202020204" pitchFamily="34" charset="0"/>
                <a:cs typeface="Arial" panose="020B0604020202020204" pitchFamily="34" charset="0"/>
              </a:defRPr>
            </a:lvl1pPr>
          </a:lstStyle>
          <a:p>
            <a:endParaRPr lang="en-ID"/>
          </a:p>
        </p:txBody>
      </p:sp>
      <p:sp>
        <p:nvSpPr>
          <p:cNvPr id="4" name="Picture Placeholder 18">
            <a:extLst>
              <a:ext uri="{FF2B5EF4-FFF2-40B4-BE49-F238E27FC236}">
                <a16:creationId xmlns:a16="http://schemas.microsoft.com/office/drawing/2014/main" id="{CC102D66-34D4-B117-ADC6-56C1B7C4A018}"/>
              </a:ext>
            </a:extLst>
          </p:cNvPr>
          <p:cNvSpPr>
            <a:spLocks noGrp="1"/>
          </p:cNvSpPr>
          <p:nvPr>
            <p:ph type="pic" sz="quarter" idx="11"/>
          </p:nvPr>
        </p:nvSpPr>
        <p:spPr>
          <a:xfrm>
            <a:off x="3629774" y="1860945"/>
            <a:ext cx="2205656" cy="2717365"/>
          </a:xfrm>
          <a:prstGeom prst="rect">
            <a:avLst/>
          </a:prstGeom>
          <a:pattFill prst="pct20">
            <a:fgClr>
              <a:srgbClr val="2865BC"/>
            </a:fgClr>
            <a:bgClr>
              <a:srgbClr val="050739"/>
            </a:bgClr>
          </a:pattFill>
        </p:spPr>
        <p:txBody>
          <a:bodyPr wrap="square">
            <a:noAutofit/>
          </a:bodyPr>
          <a:lstStyle>
            <a:lvl1pPr marL="0" indent="0">
              <a:buNone/>
              <a:defRPr sz="1400">
                <a:solidFill>
                  <a:srgbClr val="2865BC"/>
                </a:solidFill>
                <a:latin typeface="Arial" panose="020B0604020202020204" pitchFamily="34" charset="0"/>
                <a:cs typeface="Arial" panose="020B0604020202020204" pitchFamily="34" charset="0"/>
              </a:defRPr>
            </a:lvl1pPr>
          </a:lstStyle>
          <a:p>
            <a:endParaRPr lang="en-ID"/>
          </a:p>
        </p:txBody>
      </p:sp>
      <p:sp>
        <p:nvSpPr>
          <p:cNvPr id="6" name="Picture Placeholder 17">
            <a:extLst>
              <a:ext uri="{FF2B5EF4-FFF2-40B4-BE49-F238E27FC236}">
                <a16:creationId xmlns:a16="http://schemas.microsoft.com/office/drawing/2014/main" id="{90B68AE6-559D-232F-8CE3-DC10B487EDC0}"/>
              </a:ext>
            </a:extLst>
          </p:cNvPr>
          <p:cNvSpPr>
            <a:spLocks noGrp="1"/>
          </p:cNvSpPr>
          <p:nvPr>
            <p:ph type="pic" sz="quarter" idx="12"/>
          </p:nvPr>
        </p:nvSpPr>
        <p:spPr>
          <a:xfrm>
            <a:off x="6335570" y="1860945"/>
            <a:ext cx="2205654" cy="2717365"/>
          </a:xfrm>
          <a:prstGeom prst="rect">
            <a:avLst/>
          </a:prstGeom>
          <a:pattFill prst="pct20">
            <a:fgClr>
              <a:srgbClr val="2865BC"/>
            </a:fgClr>
            <a:bgClr>
              <a:srgbClr val="050739"/>
            </a:bgClr>
          </a:pattFill>
        </p:spPr>
        <p:txBody>
          <a:bodyPr wrap="square">
            <a:noAutofit/>
          </a:bodyPr>
          <a:lstStyle>
            <a:lvl1pPr marL="0" indent="0">
              <a:buNone/>
              <a:defRPr sz="1400">
                <a:solidFill>
                  <a:srgbClr val="2865BC"/>
                </a:solidFill>
                <a:latin typeface="Arial" panose="020B0604020202020204" pitchFamily="34" charset="0"/>
                <a:cs typeface="Arial" panose="020B0604020202020204" pitchFamily="34" charset="0"/>
              </a:defRPr>
            </a:lvl1pPr>
          </a:lstStyle>
          <a:p>
            <a:endParaRPr lang="en-ID"/>
          </a:p>
        </p:txBody>
      </p:sp>
      <p:sp>
        <p:nvSpPr>
          <p:cNvPr id="7" name="Picture Placeholder 16">
            <a:extLst>
              <a:ext uri="{FF2B5EF4-FFF2-40B4-BE49-F238E27FC236}">
                <a16:creationId xmlns:a16="http://schemas.microsoft.com/office/drawing/2014/main" id="{B9D4D8AE-1E53-1DC9-6CB0-307E3E3682E4}"/>
              </a:ext>
            </a:extLst>
          </p:cNvPr>
          <p:cNvSpPr>
            <a:spLocks noGrp="1"/>
          </p:cNvSpPr>
          <p:nvPr>
            <p:ph type="pic" sz="quarter" idx="14"/>
          </p:nvPr>
        </p:nvSpPr>
        <p:spPr>
          <a:xfrm>
            <a:off x="9041363" y="1860945"/>
            <a:ext cx="2205655" cy="2717365"/>
          </a:xfrm>
          <a:prstGeom prst="rect">
            <a:avLst/>
          </a:prstGeom>
          <a:pattFill prst="pct20">
            <a:fgClr>
              <a:srgbClr val="2865BC"/>
            </a:fgClr>
            <a:bgClr>
              <a:srgbClr val="050739"/>
            </a:bgClr>
          </a:pattFill>
        </p:spPr>
        <p:txBody>
          <a:bodyPr wrap="square">
            <a:noAutofit/>
          </a:bodyPr>
          <a:lstStyle>
            <a:lvl1pPr marL="0" indent="0">
              <a:buNone/>
              <a:defRPr sz="1400">
                <a:solidFill>
                  <a:srgbClr val="2865BC"/>
                </a:solidFill>
                <a:latin typeface="Arial" panose="020B0604020202020204" pitchFamily="34" charset="0"/>
                <a:cs typeface="Arial" panose="020B0604020202020204" pitchFamily="34" charset="0"/>
              </a:defRPr>
            </a:lvl1pPr>
          </a:lstStyle>
          <a:p>
            <a:endParaRPr lang="en-ID"/>
          </a:p>
        </p:txBody>
      </p:sp>
      <p:sp>
        <p:nvSpPr>
          <p:cNvPr id="9" name="Slide Number Placeholder 5">
            <a:extLst>
              <a:ext uri="{FF2B5EF4-FFF2-40B4-BE49-F238E27FC236}">
                <a16:creationId xmlns:a16="http://schemas.microsoft.com/office/drawing/2014/main" id="{B87256E9-C87F-116C-EB97-58665349D878}"/>
              </a:ext>
            </a:extLst>
          </p:cNvPr>
          <p:cNvSpPr>
            <a:spLocks noGrp="1"/>
          </p:cNvSpPr>
          <p:nvPr>
            <p:ph type="sldNum" sz="quarter" idx="15"/>
          </p:nvPr>
        </p:nvSpPr>
        <p:spPr>
          <a:xfrm>
            <a:off x="417347" y="6077296"/>
            <a:ext cx="488137" cy="365125"/>
          </a:xfrm>
          <a:prstGeom prst="rect">
            <a:avLst/>
          </a:prstGeom>
        </p:spPr>
        <p:txBody>
          <a:bodyPr anchor="ctr"/>
          <a:lstStyle>
            <a:lvl1pPr algn="r">
              <a:defRPr sz="1200">
                <a:solidFill>
                  <a:schemeClr val="bg1"/>
                </a:solidFill>
                <a:latin typeface="Franklin Gothic Book (Body)"/>
                <a:ea typeface="Verdana" panose="020B0604030504040204" pitchFamily="34" charset="0"/>
              </a:defRPr>
            </a:lvl1pPr>
          </a:lstStyle>
          <a:p>
            <a:fld id="{CF70A282-2CD7-3B4E-892F-0E28350A9E55}" type="slidenum">
              <a:rPr lang="en-US" smtClean="0"/>
              <a:pPr/>
              <a:t>‹#›</a:t>
            </a:fld>
            <a:endParaRPr lang="en-US"/>
          </a:p>
        </p:txBody>
      </p:sp>
      <p:sp>
        <p:nvSpPr>
          <p:cNvPr id="8" name="Text Placeholder 19">
            <a:extLst>
              <a:ext uri="{FF2B5EF4-FFF2-40B4-BE49-F238E27FC236}">
                <a16:creationId xmlns:a16="http://schemas.microsoft.com/office/drawing/2014/main" id="{F010F823-B9CC-D5C3-DC97-BE44ED638AC8}"/>
              </a:ext>
            </a:extLst>
          </p:cNvPr>
          <p:cNvSpPr>
            <a:spLocks noGrp="1"/>
          </p:cNvSpPr>
          <p:nvPr>
            <p:ph type="body" sz="quarter" idx="21" hasCustomPrompt="1"/>
          </p:nvPr>
        </p:nvSpPr>
        <p:spPr>
          <a:xfrm>
            <a:off x="905484" y="4710771"/>
            <a:ext cx="2224149" cy="216198"/>
          </a:xfrm>
          <a:prstGeom prst="rect">
            <a:avLst/>
          </a:prstGeom>
        </p:spPr>
        <p:txBody>
          <a:bodyPr/>
          <a:lstStyle>
            <a:lvl1pPr marL="0" indent="0" algn="ctr">
              <a:buFontTx/>
              <a:buNone/>
              <a:defRPr sz="15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Click here to edit text </a:t>
            </a:r>
          </a:p>
        </p:txBody>
      </p:sp>
      <p:sp>
        <p:nvSpPr>
          <p:cNvPr id="10" name="Text Placeholder 19">
            <a:extLst>
              <a:ext uri="{FF2B5EF4-FFF2-40B4-BE49-F238E27FC236}">
                <a16:creationId xmlns:a16="http://schemas.microsoft.com/office/drawing/2014/main" id="{1F11940D-9468-3C75-9CD4-767D81B40580}"/>
              </a:ext>
            </a:extLst>
          </p:cNvPr>
          <p:cNvSpPr>
            <a:spLocks noGrp="1"/>
          </p:cNvSpPr>
          <p:nvPr>
            <p:ph type="body" sz="quarter" idx="22" hasCustomPrompt="1"/>
          </p:nvPr>
        </p:nvSpPr>
        <p:spPr>
          <a:xfrm>
            <a:off x="3633444" y="4710771"/>
            <a:ext cx="2224149" cy="216198"/>
          </a:xfrm>
          <a:prstGeom prst="rect">
            <a:avLst/>
          </a:prstGeom>
        </p:spPr>
        <p:txBody>
          <a:bodyPr/>
          <a:lstStyle>
            <a:lvl1pPr marL="0" indent="0" algn="ctr">
              <a:buFontTx/>
              <a:buNone/>
              <a:defRPr sz="15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Click here to edit text </a:t>
            </a:r>
          </a:p>
        </p:txBody>
      </p:sp>
      <p:sp>
        <p:nvSpPr>
          <p:cNvPr id="11" name="Text Placeholder 19">
            <a:extLst>
              <a:ext uri="{FF2B5EF4-FFF2-40B4-BE49-F238E27FC236}">
                <a16:creationId xmlns:a16="http://schemas.microsoft.com/office/drawing/2014/main" id="{F07F3D9D-9739-3DCD-DF67-ABF3C54E3769}"/>
              </a:ext>
            </a:extLst>
          </p:cNvPr>
          <p:cNvSpPr>
            <a:spLocks noGrp="1"/>
          </p:cNvSpPr>
          <p:nvPr>
            <p:ph type="body" sz="quarter" idx="23" hasCustomPrompt="1"/>
          </p:nvPr>
        </p:nvSpPr>
        <p:spPr>
          <a:xfrm>
            <a:off x="6348069" y="4710771"/>
            <a:ext cx="2224149" cy="216198"/>
          </a:xfrm>
          <a:prstGeom prst="rect">
            <a:avLst/>
          </a:prstGeom>
        </p:spPr>
        <p:txBody>
          <a:bodyPr/>
          <a:lstStyle>
            <a:lvl1pPr marL="0" indent="0" algn="ctr">
              <a:buFontTx/>
              <a:buNone/>
              <a:defRPr sz="15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Click here to edit text </a:t>
            </a:r>
          </a:p>
        </p:txBody>
      </p:sp>
      <p:sp>
        <p:nvSpPr>
          <p:cNvPr id="12" name="Text Placeholder 19">
            <a:extLst>
              <a:ext uri="{FF2B5EF4-FFF2-40B4-BE49-F238E27FC236}">
                <a16:creationId xmlns:a16="http://schemas.microsoft.com/office/drawing/2014/main" id="{F365681A-15F4-A95D-B56F-483D91C67CC7}"/>
              </a:ext>
            </a:extLst>
          </p:cNvPr>
          <p:cNvSpPr>
            <a:spLocks noGrp="1"/>
          </p:cNvSpPr>
          <p:nvPr>
            <p:ph type="body" sz="quarter" idx="24" hasCustomPrompt="1"/>
          </p:nvPr>
        </p:nvSpPr>
        <p:spPr>
          <a:xfrm>
            <a:off x="9062694" y="4710771"/>
            <a:ext cx="2224149" cy="216198"/>
          </a:xfrm>
          <a:prstGeom prst="rect">
            <a:avLst/>
          </a:prstGeom>
        </p:spPr>
        <p:txBody>
          <a:bodyPr/>
          <a:lstStyle>
            <a:lvl1pPr marL="0" indent="0" algn="ctr">
              <a:buFontTx/>
              <a:buNone/>
              <a:defRPr sz="15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Click here to edit text </a:t>
            </a:r>
          </a:p>
        </p:txBody>
      </p:sp>
      <p:sp>
        <p:nvSpPr>
          <p:cNvPr id="15" name="TextBox 14">
            <a:extLst>
              <a:ext uri="{FF2B5EF4-FFF2-40B4-BE49-F238E27FC236}">
                <a16:creationId xmlns:a16="http://schemas.microsoft.com/office/drawing/2014/main" id="{ADDDF329-9222-2104-8BB2-110ABE496642}"/>
              </a:ext>
            </a:extLst>
          </p:cNvPr>
          <p:cNvSpPr txBox="1"/>
          <p:nvPr userDrawn="1"/>
        </p:nvSpPr>
        <p:spPr>
          <a:xfrm>
            <a:off x="994256" y="6260081"/>
            <a:ext cx="392997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700">
                <a:solidFill>
                  <a:schemeClr val="bg1"/>
                </a:solidFill>
                <a:latin typeface="Franklin Gothic Book (Body)"/>
                <a:ea typeface="Verdana" panose="020B0604030504040204" pitchFamily="34" charset="0"/>
              </a:rPr>
              <a:t>© 2025 Quorum Software. All Rights Reserved.</a:t>
            </a:r>
            <a:endParaRPr lang="en-US" sz="700">
              <a:solidFill>
                <a:schemeClr val="bg1"/>
              </a:solidFill>
              <a:latin typeface="Franklin Gothic Book (Body)"/>
              <a:ea typeface="Verdana" panose="020B0604030504040204" pitchFamily="34" charset="0"/>
            </a:endParaRPr>
          </a:p>
        </p:txBody>
      </p:sp>
      <p:cxnSp>
        <p:nvCxnSpPr>
          <p:cNvPr id="16" name="Straight Connector 15">
            <a:extLst>
              <a:ext uri="{FF2B5EF4-FFF2-40B4-BE49-F238E27FC236}">
                <a16:creationId xmlns:a16="http://schemas.microsoft.com/office/drawing/2014/main" id="{1FD49C67-5417-5E87-ECDB-7C2CB230EF0C}"/>
              </a:ext>
            </a:extLst>
          </p:cNvPr>
          <p:cNvCxnSpPr>
            <a:cxnSpLocks/>
          </p:cNvCxnSpPr>
          <p:nvPr userDrawn="1"/>
        </p:nvCxnSpPr>
        <p:spPr>
          <a:xfrm>
            <a:off x="981075" y="6077296"/>
            <a:ext cx="0" cy="340173"/>
          </a:xfrm>
          <a:prstGeom prst="line">
            <a:avLst/>
          </a:prstGeom>
          <a:ln w="3175">
            <a:gradFill>
              <a:gsLst>
                <a:gs pos="0">
                  <a:schemeClr val="accent1">
                    <a:lumMod val="5000"/>
                    <a:lumOff val="95000"/>
                  </a:schemeClr>
                </a:gs>
                <a:gs pos="100000">
                  <a:schemeClr val="bg1">
                    <a:lumMod val="50000"/>
                  </a:schemeClr>
                </a:gs>
              </a:gsLst>
              <a:lin ang="5400000" scaled="1"/>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63277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931"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Qathon_4Column Image">
    <p:bg>
      <p:bgPr>
        <a:solidFill>
          <a:srgbClr val="050D19"/>
        </a:solidFill>
        <a:effectLst/>
      </p:bgPr>
    </p:bg>
    <p:spTree>
      <p:nvGrpSpPr>
        <p:cNvPr id="1" name=""/>
        <p:cNvGrpSpPr/>
        <p:nvPr/>
      </p:nvGrpSpPr>
      <p:grpSpPr>
        <a:xfrm>
          <a:off x="0" y="0"/>
          <a:ext cx="0" cy="0"/>
          <a:chOff x="0" y="0"/>
          <a:chExt cx="0" cy="0"/>
        </a:xfrm>
      </p:grpSpPr>
      <p:pic>
        <p:nvPicPr>
          <p:cNvPr id="13" name="Picture 12" descr="A blue and black background&#10;&#10;AI-generated content may be incorrect.">
            <a:extLst>
              <a:ext uri="{FF2B5EF4-FFF2-40B4-BE49-F238E27FC236}">
                <a16:creationId xmlns:a16="http://schemas.microsoft.com/office/drawing/2014/main" id="{FFA01D3A-4192-D14F-5E8C-C0D0D99DBE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20" name="Text Placeholder 19">
            <a:extLst>
              <a:ext uri="{FF2B5EF4-FFF2-40B4-BE49-F238E27FC236}">
                <a16:creationId xmlns:a16="http://schemas.microsoft.com/office/drawing/2014/main" id="{5DF61A9F-82AB-9914-9F40-35C161F9450C}"/>
              </a:ext>
            </a:extLst>
          </p:cNvPr>
          <p:cNvSpPr>
            <a:spLocks noGrp="1"/>
          </p:cNvSpPr>
          <p:nvPr>
            <p:ph type="body" sz="quarter" idx="13" hasCustomPrompt="1"/>
          </p:nvPr>
        </p:nvSpPr>
        <p:spPr>
          <a:xfrm>
            <a:off x="792018" y="552334"/>
            <a:ext cx="10591800" cy="495300"/>
          </a:xfrm>
          <a:prstGeom prst="rect">
            <a:avLst/>
          </a:prstGeom>
        </p:spPr>
        <p:txBody>
          <a:bodyPr/>
          <a:lstStyle>
            <a:lvl1pPr marL="0" indent="0" algn="l">
              <a:buFontTx/>
              <a:buNone/>
              <a:defRPr sz="2800" b="0">
                <a:solidFill>
                  <a:schemeClr val="bg1"/>
                </a:solidFill>
                <a:latin typeface="+mj-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Click here to edit text </a:t>
            </a:r>
          </a:p>
        </p:txBody>
      </p:sp>
      <p:pic>
        <p:nvPicPr>
          <p:cNvPr id="22" name="Picture 21" descr="A white letter on a black background&#10;&#10;AI-generated content may be incorrect.">
            <a:extLst>
              <a:ext uri="{FF2B5EF4-FFF2-40B4-BE49-F238E27FC236}">
                <a16:creationId xmlns:a16="http://schemas.microsoft.com/office/drawing/2014/main" id="{D25C310B-B308-E16C-F967-8FCCAB6B3C0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88898" y="6127398"/>
            <a:ext cx="2131418" cy="264922"/>
          </a:xfrm>
          <a:prstGeom prst="rect">
            <a:avLst/>
          </a:prstGeom>
        </p:spPr>
      </p:pic>
      <p:cxnSp>
        <p:nvCxnSpPr>
          <p:cNvPr id="33" name="Straight Connector 32">
            <a:extLst>
              <a:ext uri="{FF2B5EF4-FFF2-40B4-BE49-F238E27FC236}">
                <a16:creationId xmlns:a16="http://schemas.microsoft.com/office/drawing/2014/main" id="{C723CE0D-D1D4-5E6B-B6C6-F2F5A0EDBAF6}"/>
              </a:ext>
            </a:extLst>
          </p:cNvPr>
          <p:cNvCxnSpPr>
            <a:cxnSpLocks/>
          </p:cNvCxnSpPr>
          <p:nvPr userDrawn="1"/>
        </p:nvCxnSpPr>
        <p:spPr>
          <a:xfrm flipH="1">
            <a:off x="981075" y="6248400"/>
            <a:ext cx="8457151" cy="0"/>
          </a:xfrm>
          <a:prstGeom prst="line">
            <a:avLst/>
          </a:prstGeom>
          <a:ln w="3175">
            <a:gradFill flip="none" rotWithShape="1">
              <a:gsLst>
                <a:gs pos="0">
                  <a:schemeClr val="accent1">
                    <a:lumMod val="5000"/>
                    <a:lumOff val="95000"/>
                  </a:schemeClr>
                </a:gs>
                <a:gs pos="100000">
                  <a:schemeClr val="bg1">
                    <a:lumMod val="65000"/>
                  </a:schemeClr>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cxnSp>
      <p:sp>
        <p:nvSpPr>
          <p:cNvPr id="2" name="Picture Placeholder 19">
            <a:extLst>
              <a:ext uri="{FF2B5EF4-FFF2-40B4-BE49-F238E27FC236}">
                <a16:creationId xmlns:a16="http://schemas.microsoft.com/office/drawing/2014/main" id="{E8C3034D-DD7A-B9AE-8118-85C4D35BB1BC}"/>
              </a:ext>
            </a:extLst>
          </p:cNvPr>
          <p:cNvSpPr>
            <a:spLocks noGrp="1"/>
          </p:cNvSpPr>
          <p:nvPr>
            <p:ph type="pic" sz="quarter" idx="10"/>
          </p:nvPr>
        </p:nvSpPr>
        <p:spPr>
          <a:xfrm>
            <a:off x="923979" y="1860945"/>
            <a:ext cx="2205655" cy="2717365"/>
          </a:xfrm>
          <a:prstGeom prst="rect">
            <a:avLst/>
          </a:prstGeom>
          <a:pattFill prst="pct20">
            <a:fgClr>
              <a:srgbClr val="005B99"/>
            </a:fgClr>
            <a:bgClr>
              <a:srgbClr val="050739"/>
            </a:bgClr>
          </a:pattFill>
        </p:spPr>
        <p:txBody>
          <a:bodyPr wrap="square">
            <a:noAutofit/>
          </a:bodyPr>
          <a:lstStyle>
            <a:lvl1pPr marL="0" indent="0">
              <a:buNone/>
              <a:defRPr sz="1400">
                <a:solidFill>
                  <a:srgbClr val="2865BC"/>
                </a:solidFill>
                <a:latin typeface="Arial" panose="020B0604020202020204" pitchFamily="34" charset="0"/>
                <a:cs typeface="Arial" panose="020B0604020202020204" pitchFamily="34" charset="0"/>
              </a:defRPr>
            </a:lvl1pPr>
          </a:lstStyle>
          <a:p>
            <a:endParaRPr lang="en-ID"/>
          </a:p>
        </p:txBody>
      </p:sp>
      <p:sp>
        <p:nvSpPr>
          <p:cNvPr id="4" name="Picture Placeholder 18">
            <a:extLst>
              <a:ext uri="{FF2B5EF4-FFF2-40B4-BE49-F238E27FC236}">
                <a16:creationId xmlns:a16="http://schemas.microsoft.com/office/drawing/2014/main" id="{CC102D66-34D4-B117-ADC6-56C1B7C4A018}"/>
              </a:ext>
            </a:extLst>
          </p:cNvPr>
          <p:cNvSpPr>
            <a:spLocks noGrp="1"/>
          </p:cNvSpPr>
          <p:nvPr>
            <p:ph type="pic" sz="quarter" idx="11"/>
          </p:nvPr>
        </p:nvSpPr>
        <p:spPr>
          <a:xfrm>
            <a:off x="3629774" y="1860945"/>
            <a:ext cx="2205656" cy="2717365"/>
          </a:xfrm>
          <a:prstGeom prst="rect">
            <a:avLst/>
          </a:prstGeom>
          <a:pattFill prst="pct20">
            <a:fgClr>
              <a:srgbClr val="2865BC"/>
            </a:fgClr>
            <a:bgClr>
              <a:srgbClr val="050739"/>
            </a:bgClr>
          </a:pattFill>
        </p:spPr>
        <p:txBody>
          <a:bodyPr wrap="square">
            <a:noAutofit/>
          </a:bodyPr>
          <a:lstStyle>
            <a:lvl1pPr marL="0" indent="0">
              <a:buNone/>
              <a:defRPr sz="1400">
                <a:solidFill>
                  <a:srgbClr val="2865BC"/>
                </a:solidFill>
                <a:latin typeface="Arial" panose="020B0604020202020204" pitchFamily="34" charset="0"/>
                <a:cs typeface="Arial" panose="020B0604020202020204" pitchFamily="34" charset="0"/>
              </a:defRPr>
            </a:lvl1pPr>
          </a:lstStyle>
          <a:p>
            <a:endParaRPr lang="en-ID"/>
          </a:p>
        </p:txBody>
      </p:sp>
      <p:sp>
        <p:nvSpPr>
          <p:cNvPr id="6" name="Picture Placeholder 17">
            <a:extLst>
              <a:ext uri="{FF2B5EF4-FFF2-40B4-BE49-F238E27FC236}">
                <a16:creationId xmlns:a16="http://schemas.microsoft.com/office/drawing/2014/main" id="{90B68AE6-559D-232F-8CE3-DC10B487EDC0}"/>
              </a:ext>
            </a:extLst>
          </p:cNvPr>
          <p:cNvSpPr>
            <a:spLocks noGrp="1"/>
          </p:cNvSpPr>
          <p:nvPr>
            <p:ph type="pic" sz="quarter" idx="12"/>
          </p:nvPr>
        </p:nvSpPr>
        <p:spPr>
          <a:xfrm>
            <a:off x="6335570" y="1860945"/>
            <a:ext cx="2205654" cy="2717365"/>
          </a:xfrm>
          <a:prstGeom prst="rect">
            <a:avLst/>
          </a:prstGeom>
          <a:pattFill prst="pct20">
            <a:fgClr>
              <a:srgbClr val="2865BC"/>
            </a:fgClr>
            <a:bgClr>
              <a:srgbClr val="050739"/>
            </a:bgClr>
          </a:pattFill>
        </p:spPr>
        <p:txBody>
          <a:bodyPr wrap="square">
            <a:noAutofit/>
          </a:bodyPr>
          <a:lstStyle>
            <a:lvl1pPr marL="0" indent="0">
              <a:buNone/>
              <a:defRPr sz="1400">
                <a:solidFill>
                  <a:srgbClr val="2865BC"/>
                </a:solidFill>
                <a:latin typeface="Arial" panose="020B0604020202020204" pitchFamily="34" charset="0"/>
                <a:cs typeface="Arial" panose="020B0604020202020204" pitchFamily="34" charset="0"/>
              </a:defRPr>
            </a:lvl1pPr>
          </a:lstStyle>
          <a:p>
            <a:endParaRPr lang="en-ID"/>
          </a:p>
        </p:txBody>
      </p:sp>
      <p:sp>
        <p:nvSpPr>
          <p:cNvPr id="7" name="Picture Placeholder 16">
            <a:extLst>
              <a:ext uri="{FF2B5EF4-FFF2-40B4-BE49-F238E27FC236}">
                <a16:creationId xmlns:a16="http://schemas.microsoft.com/office/drawing/2014/main" id="{B9D4D8AE-1E53-1DC9-6CB0-307E3E3682E4}"/>
              </a:ext>
            </a:extLst>
          </p:cNvPr>
          <p:cNvSpPr>
            <a:spLocks noGrp="1"/>
          </p:cNvSpPr>
          <p:nvPr>
            <p:ph type="pic" sz="quarter" idx="14"/>
          </p:nvPr>
        </p:nvSpPr>
        <p:spPr>
          <a:xfrm>
            <a:off x="9041363" y="1860945"/>
            <a:ext cx="2205655" cy="2717365"/>
          </a:xfrm>
          <a:prstGeom prst="rect">
            <a:avLst/>
          </a:prstGeom>
          <a:pattFill prst="pct20">
            <a:fgClr>
              <a:srgbClr val="2865BC"/>
            </a:fgClr>
            <a:bgClr>
              <a:srgbClr val="050739"/>
            </a:bgClr>
          </a:pattFill>
        </p:spPr>
        <p:txBody>
          <a:bodyPr wrap="square">
            <a:noAutofit/>
          </a:bodyPr>
          <a:lstStyle>
            <a:lvl1pPr marL="0" indent="0">
              <a:buNone/>
              <a:defRPr sz="1400">
                <a:solidFill>
                  <a:srgbClr val="2865BC"/>
                </a:solidFill>
                <a:latin typeface="Arial" panose="020B0604020202020204" pitchFamily="34" charset="0"/>
                <a:cs typeface="Arial" panose="020B0604020202020204" pitchFamily="34" charset="0"/>
              </a:defRPr>
            </a:lvl1pPr>
          </a:lstStyle>
          <a:p>
            <a:endParaRPr lang="en-ID"/>
          </a:p>
        </p:txBody>
      </p:sp>
      <p:sp>
        <p:nvSpPr>
          <p:cNvPr id="9" name="Slide Number Placeholder 5">
            <a:extLst>
              <a:ext uri="{FF2B5EF4-FFF2-40B4-BE49-F238E27FC236}">
                <a16:creationId xmlns:a16="http://schemas.microsoft.com/office/drawing/2014/main" id="{B87256E9-C87F-116C-EB97-58665349D878}"/>
              </a:ext>
            </a:extLst>
          </p:cNvPr>
          <p:cNvSpPr>
            <a:spLocks noGrp="1"/>
          </p:cNvSpPr>
          <p:nvPr>
            <p:ph type="sldNum" sz="quarter" idx="15"/>
          </p:nvPr>
        </p:nvSpPr>
        <p:spPr>
          <a:xfrm>
            <a:off x="417347" y="6077296"/>
            <a:ext cx="488137" cy="365125"/>
          </a:xfrm>
          <a:prstGeom prst="rect">
            <a:avLst/>
          </a:prstGeom>
        </p:spPr>
        <p:txBody>
          <a:bodyPr anchor="ctr"/>
          <a:lstStyle>
            <a:lvl1pPr algn="r">
              <a:defRPr sz="1200">
                <a:solidFill>
                  <a:schemeClr val="bg1"/>
                </a:solidFill>
                <a:latin typeface="Franklin Gothic Book (Body)"/>
                <a:ea typeface="Verdana" panose="020B0604030504040204" pitchFamily="34" charset="0"/>
              </a:defRPr>
            </a:lvl1pPr>
          </a:lstStyle>
          <a:p>
            <a:fld id="{CF70A282-2CD7-3B4E-892F-0E28350A9E55}" type="slidenum">
              <a:rPr lang="en-US" smtClean="0"/>
              <a:pPr/>
              <a:t>‹#›</a:t>
            </a:fld>
            <a:endParaRPr lang="en-US"/>
          </a:p>
        </p:txBody>
      </p:sp>
      <p:sp>
        <p:nvSpPr>
          <p:cNvPr id="8" name="Text Placeholder 19">
            <a:extLst>
              <a:ext uri="{FF2B5EF4-FFF2-40B4-BE49-F238E27FC236}">
                <a16:creationId xmlns:a16="http://schemas.microsoft.com/office/drawing/2014/main" id="{F010F823-B9CC-D5C3-DC97-BE44ED638AC8}"/>
              </a:ext>
            </a:extLst>
          </p:cNvPr>
          <p:cNvSpPr>
            <a:spLocks noGrp="1"/>
          </p:cNvSpPr>
          <p:nvPr>
            <p:ph type="body" sz="quarter" idx="21" hasCustomPrompt="1"/>
          </p:nvPr>
        </p:nvSpPr>
        <p:spPr>
          <a:xfrm>
            <a:off x="905484" y="4710771"/>
            <a:ext cx="2224149" cy="216198"/>
          </a:xfrm>
          <a:prstGeom prst="rect">
            <a:avLst/>
          </a:prstGeom>
        </p:spPr>
        <p:txBody>
          <a:bodyPr/>
          <a:lstStyle>
            <a:lvl1pPr marL="0" indent="0" algn="ctr">
              <a:buFontTx/>
              <a:buNone/>
              <a:defRPr sz="15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Click here to edit text </a:t>
            </a:r>
          </a:p>
        </p:txBody>
      </p:sp>
      <p:sp>
        <p:nvSpPr>
          <p:cNvPr id="10" name="Text Placeholder 19">
            <a:extLst>
              <a:ext uri="{FF2B5EF4-FFF2-40B4-BE49-F238E27FC236}">
                <a16:creationId xmlns:a16="http://schemas.microsoft.com/office/drawing/2014/main" id="{1F11940D-9468-3C75-9CD4-767D81B40580}"/>
              </a:ext>
            </a:extLst>
          </p:cNvPr>
          <p:cNvSpPr>
            <a:spLocks noGrp="1"/>
          </p:cNvSpPr>
          <p:nvPr>
            <p:ph type="body" sz="quarter" idx="22" hasCustomPrompt="1"/>
          </p:nvPr>
        </p:nvSpPr>
        <p:spPr>
          <a:xfrm>
            <a:off x="3633444" y="4710771"/>
            <a:ext cx="2224149" cy="216198"/>
          </a:xfrm>
          <a:prstGeom prst="rect">
            <a:avLst/>
          </a:prstGeom>
        </p:spPr>
        <p:txBody>
          <a:bodyPr/>
          <a:lstStyle>
            <a:lvl1pPr marL="0" indent="0" algn="ctr">
              <a:buFontTx/>
              <a:buNone/>
              <a:defRPr sz="15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Click here to edit text </a:t>
            </a:r>
          </a:p>
        </p:txBody>
      </p:sp>
      <p:sp>
        <p:nvSpPr>
          <p:cNvPr id="11" name="Text Placeholder 19">
            <a:extLst>
              <a:ext uri="{FF2B5EF4-FFF2-40B4-BE49-F238E27FC236}">
                <a16:creationId xmlns:a16="http://schemas.microsoft.com/office/drawing/2014/main" id="{F07F3D9D-9739-3DCD-DF67-ABF3C54E3769}"/>
              </a:ext>
            </a:extLst>
          </p:cNvPr>
          <p:cNvSpPr>
            <a:spLocks noGrp="1"/>
          </p:cNvSpPr>
          <p:nvPr>
            <p:ph type="body" sz="quarter" idx="23" hasCustomPrompt="1"/>
          </p:nvPr>
        </p:nvSpPr>
        <p:spPr>
          <a:xfrm>
            <a:off x="6348069" y="4710771"/>
            <a:ext cx="2224149" cy="216198"/>
          </a:xfrm>
          <a:prstGeom prst="rect">
            <a:avLst/>
          </a:prstGeom>
        </p:spPr>
        <p:txBody>
          <a:bodyPr/>
          <a:lstStyle>
            <a:lvl1pPr marL="0" indent="0" algn="ctr">
              <a:buFontTx/>
              <a:buNone/>
              <a:defRPr sz="15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Click here to edit text </a:t>
            </a:r>
          </a:p>
        </p:txBody>
      </p:sp>
      <p:sp>
        <p:nvSpPr>
          <p:cNvPr id="12" name="Text Placeholder 19">
            <a:extLst>
              <a:ext uri="{FF2B5EF4-FFF2-40B4-BE49-F238E27FC236}">
                <a16:creationId xmlns:a16="http://schemas.microsoft.com/office/drawing/2014/main" id="{F365681A-15F4-A95D-B56F-483D91C67CC7}"/>
              </a:ext>
            </a:extLst>
          </p:cNvPr>
          <p:cNvSpPr>
            <a:spLocks noGrp="1"/>
          </p:cNvSpPr>
          <p:nvPr>
            <p:ph type="body" sz="quarter" idx="24" hasCustomPrompt="1"/>
          </p:nvPr>
        </p:nvSpPr>
        <p:spPr>
          <a:xfrm>
            <a:off x="9062694" y="4710771"/>
            <a:ext cx="2224149" cy="216198"/>
          </a:xfrm>
          <a:prstGeom prst="rect">
            <a:avLst/>
          </a:prstGeom>
        </p:spPr>
        <p:txBody>
          <a:bodyPr/>
          <a:lstStyle>
            <a:lvl1pPr marL="0" indent="0" algn="ctr">
              <a:buFontTx/>
              <a:buNone/>
              <a:defRPr sz="1500" b="1">
                <a:solidFill>
                  <a:srgbClr val="0071D6"/>
                </a:solidFill>
                <a:latin typeface="+mn-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Click here to edit text </a:t>
            </a:r>
          </a:p>
        </p:txBody>
      </p:sp>
      <p:sp>
        <p:nvSpPr>
          <p:cNvPr id="15" name="TextBox 14">
            <a:extLst>
              <a:ext uri="{FF2B5EF4-FFF2-40B4-BE49-F238E27FC236}">
                <a16:creationId xmlns:a16="http://schemas.microsoft.com/office/drawing/2014/main" id="{ADDDF329-9222-2104-8BB2-110ABE496642}"/>
              </a:ext>
            </a:extLst>
          </p:cNvPr>
          <p:cNvSpPr txBox="1"/>
          <p:nvPr userDrawn="1"/>
        </p:nvSpPr>
        <p:spPr>
          <a:xfrm>
            <a:off x="994256" y="6260081"/>
            <a:ext cx="392997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700">
                <a:solidFill>
                  <a:schemeClr val="bg1"/>
                </a:solidFill>
                <a:latin typeface="Franklin Gothic Book (Body)"/>
                <a:ea typeface="Verdana" panose="020B0604030504040204" pitchFamily="34" charset="0"/>
              </a:rPr>
              <a:t>© 2025 Quorum Software. All Rights Reserved.</a:t>
            </a:r>
            <a:endParaRPr lang="en-US" sz="700">
              <a:solidFill>
                <a:schemeClr val="bg1"/>
              </a:solidFill>
              <a:latin typeface="Franklin Gothic Book (Body)"/>
              <a:ea typeface="Verdana" panose="020B0604030504040204" pitchFamily="34" charset="0"/>
            </a:endParaRPr>
          </a:p>
        </p:txBody>
      </p:sp>
      <p:cxnSp>
        <p:nvCxnSpPr>
          <p:cNvPr id="16" name="Straight Connector 15">
            <a:extLst>
              <a:ext uri="{FF2B5EF4-FFF2-40B4-BE49-F238E27FC236}">
                <a16:creationId xmlns:a16="http://schemas.microsoft.com/office/drawing/2014/main" id="{1FD49C67-5417-5E87-ECDB-7C2CB230EF0C}"/>
              </a:ext>
            </a:extLst>
          </p:cNvPr>
          <p:cNvCxnSpPr>
            <a:cxnSpLocks/>
          </p:cNvCxnSpPr>
          <p:nvPr userDrawn="1"/>
        </p:nvCxnSpPr>
        <p:spPr>
          <a:xfrm>
            <a:off x="981075" y="6077296"/>
            <a:ext cx="0" cy="340173"/>
          </a:xfrm>
          <a:prstGeom prst="line">
            <a:avLst/>
          </a:prstGeom>
          <a:ln w="3175">
            <a:gradFill>
              <a:gsLst>
                <a:gs pos="0">
                  <a:schemeClr val="accent1">
                    <a:lumMod val="5000"/>
                    <a:lumOff val="95000"/>
                  </a:schemeClr>
                </a:gs>
                <a:gs pos="100000">
                  <a:schemeClr val="bg1">
                    <a:lumMod val="50000"/>
                  </a:schemeClr>
                </a:gs>
              </a:gsLst>
              <a:lin ang="5400000" scaled="1"/>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06444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93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aQathon_Basic header and Content Slide">
    <p:bg>
      <p:bgPr>
        <a:solidFill>
          <a:srgbClr val="050D19"/>
        </a:solidFill>
        <a:effectLst/>
      </p:bgPr>
    </p:bg>
    <p:spTree>
      <p:nvGrpSpPr>
        <p:cNvPr id="1" name=""/>
        <p:cNvGrpSpPr/>
        <p:nvPr/>
      </p:nvGrpSpPr>
      <p:grpSpPr>
        <a:xfrm>
          <a:off x="0" y="0"/>
          <a:ext cx="0" cy="0"/>
          <a:chOff x="0" y="0"/>
          <a:chExt cx="0" cy="0"/>
        </a:xfrm>
      </p:grpSpPr>
      <p:pic>
        <p:nvPicPr>
          <p:cNvPr id="2" name="Picture 1" descr="A blue and black background&#10;&#10;AI-generated content may be incorrect.">
            <a:extLst>
              <a:ext uri="{FF2B5EF4-FFF2-40B4-BE49-F238E27FC236}">
                <a16:creationId xmlns:a16="http://schemas.microsoft.com/office/drawing/2014/main" id="{438A0A6F-F10C-0FE4-A605-63F96D7487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20" name="Text Placeholder 19">
            <a:extLst>
              <a:ext uri="{FF2B5EF4-FFF2-40B4-BE49-F238E27FC236}">
                <a16:creationId xmlns:a16="http://schemas.microsoft.com/office/drawing/2014/main" id="{5DF61A9F-82AB-9914-9F40-35C161F9450C}"/>
              </a:ext>
            </a:extLst>
          </p:cNvPr>
          <p:cNvSpPr>
            <a:spLocks noGrp="1"/>
          </p:cNvSpPr>
          <p:nvPr>
            <p:ph type="body" sz="quarter" idx="13" hasCustomPrompt="1"/>
          </p:nvPr>
        </p:nvSpPr>
        <p:spPr>
          <a:xfrm>
            <a:off x="792018" y="552334"/>
            <a:ext cx="10591800" cy="495300"/>
          </a:xfrm>
          <a:prstGeom prst="rect">
            <a:avLst/>
          </a:prstGeom>
        </p:spPr>
        <p:txBody>
          <a:bodyPr/>
          <a:lstStyle>
            <a:lvl1pPr marL="0" indent="0" algn="l">
              <a:buFontTx/>
              <a:buNone/>
              <a:defRPr sz="2800" b="0">
                <a:solidFill>
                  <a:schemeClr val="bg1"/>
                </a:solidFill>
                <a:latin typeface="+mj-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Click here to edit text </a:t>
            </a:r>
          </a:p>
        </p:txBody>
      </p:sp>
      <p:pic>
        <p:nvPicPr>
          <p:cNvPr id="22" name="Picture 21" descr="A white letter on a black background&#10;&#10;AI-generated content may be incorrect.">
            <a:extLst>
              <a:ext uri="{FF2B5EF4-FFF2-40B4-BE49-F238E27FC236}">
                <a16:creationId xmlns:a16="http://schemas.microsoft.com/office/drawing/2014/main" id="{D25C310B-B308-E16C-F967-8FCCAB6B3C0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88898" y="6127398"/>
            <a:ext cx="2131418" cy="264922"/>
          </a:xfrm>
          <a:prstGeom prst="rect">
            <a:avLst/>
          </a:prstGeom>
        </p:spPr>
      </p:pic>
      <p:cxnSp>
        <p:nvCxnSpPr>
          <p:cNvPr id="33" name="Straight Connector 32">
            <a:extLst>
              <a:ext uri="{FF2B5EF4-FFF2-40B4-BE49-F238E27FC236}">
                <a16:creationId xmlns:a16="http://schemas.microsoft.com/office/drawing/2014/main" id="{C723CE0D-D1D4-5E6B-B6C6-F2F5A0EDBAF6}"/>
              </a:ext>
            </a:extLst>
          </p:cNvPr>
          <p:cNvCxnSpPr>
            <a:cxnSpLocks/>
          </p:cNvCxnSpPr>
          <p:nvPr userDrawn="1"/>
        </p:nvCxnSpPr>
        <p:spPr>
          <a:xfrm flipH="1">
            <a:off x="981075" y="6248400"/>
            <a:ext cx="8457151" cy="0"/>
          </a:xfrm>
          <a:prstGeom prst="line">
            <a:avLst/>
          </a:prstGeom>
          <a:ln w="3175">
            <a:gradFill flip="none" rotWithShape="1">
              <a:gsLst>
                <a:gs pos="0">
                  <a:schemeClr val="accent1">
                    <a:lumMod val="5000"/>
                    <a:lumOff val="95000"/>
                  </a:schemeClr>
                </a:gs>
                <a:gs pos="100000">
                  <a:schemeClr val="bg1">
                    <a:lumMod val="65000"/>
                  </a:schemeClr>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cxnSp>
      <p:sp>
        <p:nvSpPr>
          <p:cNvPr id="9" name="Slide Number Placeholder 5">
            <a:extLst>
              <a:ext uri="{FF2B5EF4-FFF2-40B4-BE49-F238E27FC236}">
                <a16:creationId xmlns:a16="http://schemas.microsoft.com/office/drawing/2014/main" id="{B87256E9-C87F-116C-EB97-58665349D878}"/>
              </a:ext>
            </a:extLst>
          </p:cNvPr>
          <p:cNvSpPr>
            <a:spLocks noGrp="1"/>
          </p:cNvSpPr>
          <p:nvPr>
            <p:ph type="sldNum" sz="quarter" idx="15"/>
          </p:nvPr>
        </p:nvSpPr>
        <p:spPr>
          <a:xfrm>
            <a:off x="417347" y="6077296"/>
            <a:ext cx="488137" cy="365125"/>
          </a:xfrm>
          <a:prstGeom prst="rect">
            <a:avLst/>
          </a:prstGeom>
        </p:spPr>
        <p:txBody>
          <a:bodyPr anchor="ctr"/>
          <a:lstStyle>
            <a:lvl1pPr algn="r">
              <a:defRPr sz="1200">
                <a:solidFill>
                  <a:schemeClr val="bg1"/>
                </a:solidFill>
                <a:latin typeface="Franklin Gothic Book (Body)"/>
                <a:ea typeface="Verdana" panose="020B0604030504040204" pitchFamily="34" charset="0"/>
              </a:defRPr>
            </a:lvl1pPr>
          </a:lstStyle>
          <a:p>
            <a:fld id="{CF70A282-2CD7-3B4E-892F-0E28350A9E55}" type="slidenum">
              <a:rPr lang="en-US" smtClean="0"/>
              <a:pPr/>
              <a:t>‹#›</a:t>
            </a:fld>
            <a:endParaRPr lang="en-US"/>
          </a:p>
        </p:txBody>
      </p:sp>
      <p:sp>
        <p:nvSpPr>
          <p:cNvPr id="16" name="TextBox 15">
            <a:extLst>
              <a:ext uri="{FF2B5EF4-FFF2-40B4-BE49-F238E27FC236}">
                <a16:creationId xmlns:a16="http://schemas.microsoft.com/office/drawing/2014/main" id="{134459F2-C0AE-3165-D236-AE75E4180C71}"/>
              </a:ext>
            </a:extLst>
          </p:cNvPr>
          <p:cNvSpPr txBox="1"/>
          <p:nvPr userDrawn="1"/>
        </p:nvSpPr>
        <p:spPr>
          <a:xfrm>
            <a:off x="994256" y="6260081"/>
            <a:ext cx="392997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700">
                <a:solidFill>
                  <a:schemeClr val="bg1"/>
                </a:solidFill>
                <a:latin typeface="Franklin Gothic Book (Body)"/>
                <a:ea typeface="Verdana" panose="020B0604030504040204" pitchFamily="34" charset="0"/>
              </a:rPr>
              <a:t>© 2025 Quorum Software. All Rights Reserved.</a:t>
            </a:r>
            <a:endParaRPr lang="en-US" sz="700">
              <a:solidFill>
                <a:schemeClr val="bg1"/>
              </a:solidFill>
              <a:latin typeface="Franklin Gothic Book (Body)"/>
              <a:ea typeface="Verdana" panose="020B0604030504040204" pitchFamily="34" charset="0"/>
            </a:endParaRPr>
          </a:p>
        </p:txBody>
      </p:sp>
      <p:cxnSp>
        <p:nvCxnSpPr>
          <p:cNvPr id="17" name="Straight Connector 16">
            <a:extLst>
              <a:ext uri="{FF2B5EF4-FFF2-40B4-BE49-F238E27FC236}">
                <a16:creationId xmlns:a16="http://schemas.microsoft.com/office/drawing/2014/main" id="{09C71DBA-290F-0043-768D-2FBDC33E17E6}"/>
              </a:ext>
            </a:extLst>
          </p:cNvPr>
          <p:cNvCxnSpPr>
            <a:cxnSpLocks/>
          </p:cNvCxnSpPr>
          <p:nvPr userDrawn="1"/>
        </p:nvCxnSpPr>
        <p:spPr>
          <a:xfrm>
            <a:off x="981075" y="6077296"/>
            <a:ext cx="0" cy="340173"/>
          </a:xfrm>
          <a:prstGeom prst="line">
            <a:avLst/>
          </a:prstGeom>
          <a:ln w="3175">
            <a:gradFill>
              <a:gsLst>
                <a:gs pos="0">
                  <a:schemeClr val="accent1">
                    <a:lumMod val="5000"/>
                    <a:lumOff val="95000"/>
                  </a:schemeClr>
                </a:gs>
                <a:gs pos="100000">
                  <a:schemeClr val="bg1">
                    <a:lumMod val="50000"/>
                  </a:schemeClr>
                </a:gs>
              </a:gsLst>
              <a:lin ang="5400000" scaled="1"/>
            </a:gradFill>
          </a:ln>
        </p:spPr>
        <p:style>
          <a:lnRef idx="2">
            <a:schemeClr val="accent1"/>
          </a:lnRef>
          <a:fillRef idx="0">
            <a:schemeClr val="accent1"/>
          </a:fillRef>
          <a:effectRef idx="1">
            <a:schemeClr val="accent1"/>
          </a:effectRef>
          <a:fontRef idx="minor">
            <a:schemeClr val="tx1"/>
          </a:fontRef>
        </p:style>
      </p:cxnSp>
      <p:sp>
        <p:nvSpPr>
          <p:cNvPr id="18" name="Text Placeholder 13">
            <a:extLst>
              <a:ext uri="{FF2B5EF4-FFF2-40B4-BE49-F238E27FC236}">
                <a16:creationId xmlns:a16="http://schemas.microsoft.com/office/drawing/2014/main" id="{96DD5DAC-9B8B-F70B-2D75-F8AD48728B9B}"/>
              </a:ext>
            </a:extLst>
          </p:cNvPr>
          <p:cNvSpPr>
            <a:spLocks noGrp="1"/>
          </p:cNvSpPr>
          <p:nvPr>
            <p:ph type="body" sz="quarter" idx="16"/>
          </p:nvPr>
        </p:nvSpPr>
        <p:spPr>
          <a:xfrm>
            <a:off x="792162" y="1247776"/>
            <a:ext cx="10591653" cy="4505324"/>
          </a:xfrm>
          <a:prstGeom prst="rect">
            <a:avLst/>
          </a:prstGeom>
        </p:spPr>
        <p:txBody>
          <a:bodyPr/>
          <a:lstStyle>
            <a:lvl1pPr>
              <a:defRPr sz="1400">
                <a:solidFill>
                  <a:schemeClr val="bg1"/>
                </a:solidFill>
                <a:latin typeface="+mn-lt"/>
                <a:ea typeface="Verdana" panose="020B0604030504040204" pitchFamily="34" charset="0"/>
              </a:defRPr>
            </a:lvl1pPr>
            <a:lvl2pPr>
              <a:defRPr sz="1400">
                <a:solidFill>
                  <a:schemeClr val="bg1"/>
                </a:solidFill>
                <a:latin typeface="+mn-lt"/>
                <a:ea typeface="Verdana" panose="020B0604030504040204" pitchFamily="34" charset="0"/>
              </a:defRPr>
            </a:lvl2pPr>
            <a:lvl3pPr>
              <a:defRPr sz="1400">
                <a:solidFill>
                  <a:schemeClr val="bg1"/>
                </a:solidFill>
                <a:latin typeface="+mn-lt"/>
                <a:ea typeface="Verdana" panose="020B0604030504040204" pitchFamily="34" charset="0"/>
              </a:defRPr>
            </a:lvl3pPr>
            <a:lvl4pPr>
              <a:defRPr sz="1400">
                <a:solidFill>
                  <a:schemeClr val="bg1"/>
                </a:solidFill>
                <a:latin typeface="Verdana" panose="020B0604030504040204" pitchFamily="34" charset="0"/>
                <a:ea typeface="Verdana" panose="020B0604030504040204" pitchFamily="34" charset="0"/>
              </a:defRPr>
            </a:lvl4pPr>
            <a:lvl5pPr>
              <a:defRPr sz="1400">
                <a:solidFill>
                  <a:schemeClr val="bg1"/>
                </a:solidFill>
                <a:latin typeface="Verdana" panose="020B0604030504040204" pitchFamily="34" charset="0"/>
                <a:ea typeface="Verdana" panose="020B060403050404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535332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931"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aQathon_Basic header and Content Slide_Code_BG">
    <p:bg>
      <p:bgPr>
        <a:solidFill>
          <a:srgbClr val="050D19"/>
        </a:solidFill>
        <a:effectLst/>
      </p:bgPr>
    </p:bg>
    <p:spTree>
      <p:nvGrpSpPr>
        <p:cNvPr id="1" name=""/>
        <p:cNvGrpSpPr/>
        <p:nvPr/>
      </p:nvGrpSpPr>
      <p:grpSpPr>
        <a:xfrm>
          <a:off x="0" y="0"/>
          <a:ext cx="0" cy="0"/>
          <a:chOff x="0" y="0"/>
          <a:chExt cx="0" cy="0"/>
        </a:xfrm>
      </p:grpSpPr>
      <p:pic>
        <p:nvPicPr>
          <p:cNvPr id="3" name="Picture 2" descr="A blue screen with white text&#10;&#10;AI-generated content may be incorrect.">
            <a:extLst>
              <a:ext uri="{FF2B5EF4-FFF2-40B4-BE49-F238E27FC236}">
                <a16:creationId xmlns:a16="http://schemas.microsoft.com/office/drawing/2014/main" id="{975F1AD2-378D-BF6C-A25F-0CC7D251EB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Text Placeholder 19">
            <a:extLst>
              <a:ext uri="{FF2B5EF4-FFF2-40B4-BE49-F238E27FC236}">
                <a16:creationId xmlns:a16="http://schemas.microsoft.com/office/drawing/2014/main" id="{5DF61A9F-82AB-9914-9F40-35C161F9450C}"/>
              </a:ext>
            </a:extLst>
          </p:cNvPr>
          <p:cNvSpPr>
            <a:spLocks noGrp="1"/>
          </p:cNvSpPr>
          <p:nvPr>
            <p:ph type="body" sz="quarter" idx="13" hasCustomPrompt="1"/>
          </p:nvPr>
        </p:nvSpPr>
        <p:spPr>
          <a:xfrm>
            <a:off x="792018" y="552334"/>
            <a:ext cx="10591800" cy="495300"/>
          </a:xfrm>
          <a:prstGeom prst="rect">
            <a:avLst/>
          </a:prstGeom>
        </p:spPr>
        <p:txBody>
          <a:bodyPr/>
          <a:lstStyle>
            <a:lvl1pPr marL="0" indent="0" algn="l">
              <a:buFontTx/>
              <a:buNone/>
              <a:defRPr sz="2800" b="0">
                <a:solidFill>
                  <a:schemeClr val="bg1"/>
                </a:solidFill>
                <a:latin typeface="+mj-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Click here to edit text </a:t>
            </a:r>
          </a:p>
        </p:txBody>
      </p:sp>
      <p:pic>
        <p:nvPicPr>
          <p:cNvPr id="22" name="Picture 21" descr="A white letter on a black background&#10;&#10;AI-generated content may be incorrect.">
            <a:extLst>
              <a:ext uri="{FF2B5EF4-FFF2-40B4-BE49-F238E27FC236}">
                <a16:creationId xmlns:a16="http://schemas.microsoft.com/office/drawing/2014/main" id="{D25C310B-B308-E16C-F967-8FCCAB6B3C0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88898" y="6127398"/>
            <a:ext cx="2131418" cy="264922"/>
          </a:xfrm>
          <a:prstGeom prst="rect">
            <a:avLst/>
          </a:prstGeom>
        </p:spPr>
      </p:pic>
      <p:cxnSp>
        <p:nvCxnSpPr>
          <p:cNvPr id="33" name="Straight Connector 32">
            <a:extLst>
              <a:ext uri="{FF2B5EF4-FFF2-40B4-BE49-F238E27FC236}">
                <a16:creationId xmlns:a16="http://schemas.microsoft.com/office/drawing/2014/main" id="{C723CE0D-D1D4-5E6B-B6C6-F2F5A0EDBAF6}"/>
              </a:ext>
            </a:extLst>
          </p:cNvPr>
          <p:cNvCxnSpPr>
            <a:cxnSpLocks/>
          </p:cNvCxnSpPr>
          <p:nvPr userDrawn="1"/>
        </p:nvCxnSpPr>
        <p:spPr>
          <a:xfrm flipH="1">
            <a:off x="981075" y="6248400"/>
            <a:ext cx="8457151" cy="0"/>
          </a:xfrm>
          <a:prstGeom prst="line">
            <a:avLst/>
          </a:prstGeom>
          <a:ln w="3175">
            <a:gradFill flip="none" rotWithShape="1">
              <a:gsLst>
                <a:gs pos="0">
                  <a:schemeClr val="accent1">
                    <a:lumMod val="5000"/>
                    <a:lumOff val="95000"/>
                  </a:schemeClr>
                </a:gs>
                <a:gs pos="100000">
                  <a:schemeClr val="bg1">
                    <a:lumMod val="65000"/>
                  </a:schemeClr>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cxnSp>
      <p:sp>
        <p:nvSpPr>
          <p:cNvPr id="9" name="Slide Number Placeholder 5">
            <a:extLst>
              <a:ext uri="{FF2B5EF4-FFF2-40B4-BE49-F238E27FC236}">
                <a16:creationId xmlns:a16="http://schemas.microsoft.com/office/drawing/2014/main" id="{B87256E9-C87F-116C-EB97-58665349D878}"/>
              </a:ext>
            </a:extLst>
          </p:cNvPr>
          <p:cNvSpPr>
            <a:spLocks noGrp="1"/>
          </p:cNvSpPr>
          <p:nvPr>
            <p:ph type="sldNum" sz="quarter" idx="15"/>
          </p:nvPr>
        </p:nvSpPr>
        <p:spPr>
          <a:xfrm>
            <a:off x="417347" y="6077296"/>
            <a:ext cx="488137" cy="365125"/>
          </a:xfrm>
          <a:prstGeom prst="rect">
            <a:avLst/>
          </a:prstGeom>
        </p:spPr>
        <p:txBody>
          <a:bodyPr anchor="ctr"/>
          <a:lstStyle>
            <a:lvl1pPr algn="r">
              <a:defRPr sz="1200">
                <a:solidFill>
                  <a:schemeClr val="bg1"/>
                </a:solidFill>
                <a:latin typeface="Franklin Gothic Book (Body)"/>
                <a:ea typeface="Verdana" panose="020B0604030504040204" pitchFamily="34" charset="0"/>
              </a:defRPr>
            </a:lvl1pPr>
          </a:lstStyle>
          <a:p>
            <a:fld id="{CF70A282-2CD7-3B4E-892F-0E28350A9E55}" type="slidenum">
              <a:rPr lang="en-US" smtClean="0"/>
              <a:pPr/>
              <a:t>‹#›</a:t>
            </a:fld>
            <a:endParaRPr lang="en-US"/>
          </a:p>
        </p:txBody>
      </p:sp>
      <p:sp>
        <p:nvSpPr>
          <p:cNvPr id="16" name="TextBox 15">
            <a:extLst>
              <a:ext uri="{FF2B5EF4-FFF2-40B4-BE49-F238E27FC236}">
                <a16:creationId xmlns:a16="http://schemas.microsoft.com/office/drawing/2014/main" id="{134459F2-C0AE-3165-D236-AE75E4180C71}"/>
              </a:ext>
            </a:extLst>
          </p:cNvPr>
          <p:cNvSpPr txBox="1"/>
          <p:nvPr userDrawn="1"/>
        </p:nvSpPr>
        <p:spPr>
          <a:xfrm>
            <a:off x="994256" y="6260081"/>
            <a:ext cx="392997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700">
                <a:solidFill>
                  <a:schemeClr val="bg1"/>
                </a:solidFill>
                <a:latin typeface="Franklin Gothic Book (Body)"/>
                <a:ea typeface="Verdana" panose="020B0604030504040204" pitchFamily="34" charset="0"/>
              </a:rPr>
              <a:t>© 2025 Quorum Software. All Rights Reserved.</a:t>
            </a:r>
            <a:endParaRPr lang="en-US" sz="700">
              <a:solidFill>
                <a:schemeClr val="bg1"/>
              </a:solidFill>
              <a:latin typeface="Franklin Gothic Book (Body)"/>
              <a:ea typeface="Verdana" panose="020B0604030504040204" pitchFamily="34" charset="0"/>
            </a:endParaRPr>
          </a:p>
        </p:txBody>
      </p:sp>
      <p:cxnSp>
        <p:nvCxnSpPr>
          <p:cNvPr id="17" name="Straight Connector 16">
            <a:extLst>
              <a:ext uri="{FF2B5EF4-FFF2-40B4-BE49-F238E27FC236}">
                <a16:creationId xmlns:a16="http://schemas.microsoft.com/office/drawing/2014/main" id="{09C71DBA-290F-0043-768D-2FBDC33E17E6}"/>
              </a:ext>
            </a:extLst>
          </p:cNvPr>
          <p:cNvCxnSpPr>
            <a:cxnSpLocks/>
          </p:cNvCxnSpPr>
          <p:nvPr userDrawn="1"/>
        </p:nvCxnSpPr>
        <p:spPr>
          <a:xfrm>
            <a:off x="981075" y="6077296"/>
            <a:ext cx="0" cy="340173"/>
          </a:xfrm>
          <a:prstGeom prst="line">
            <a:avLst/>
          </a:prstGeom>
          <a:ln w="3175">
            <a:gradFill>
              <a:gsLst>
                <a:gs pos="0">
                  <a:schemeClr val="accent1">
                    <a:lumMod val="5000"/>
                    <a:lumOff val="95000"/>
                  </a:schemeClr>
                </a:gs>
                <a:gs pos="100000">
                  <a:schemeClr val="bg1">
                    <a:lumMod val="50000"/>
                  </a:schemeClr>
                </a:gs>
              </a:gsLst>
              <a:lin ang="5400000" scaled="1"/>
            </a:gradFill>
          </a:ln>
        </p:spPr>
        <p:style>
          <a:lnRef idx="2">
            <a:schemeClr val="accent1"/>
          </a:lnRef>
          <a:fillRef idx="0">
            <a:schemeClr val="accent1"/>
          </a:fillRef>
          <a:effectRef idx="1">
            <a:schemeClr val="accent1"/>
          </a:effectRef>
          <a:fontRef idx="minor">
            <a:schemeClr val="tx1"/>
          </a:fontRef>
        </p:style>
      </p:cxnSp>
      <p:sp>
        <p:nvSpPr>
          <p:cNvPr id="18" name="Text Placeholder 13">
            <a:extLst>
              <a:ext uri="{FF2B5EF4-FFF2-40B4-BE49-F238E27FC236}">
                <a16:creationId xmlns:a16="http://schemas.microsoft.com/office/drawing/2014/main" id="{96DD5DAC-9B8B-F70B-2D75-F8AD48728B9B}"/>
              </a:ext>
            </a:extLst>
          </p:cNvPr>
          <p:cNvSpPr>
            <a:spLocks noGrp="1"/>
          </p:cNvSpPr>
          <p:nvPr>
            <p:ph type="body" sz="quarter" idx="16"/>
          </p:nvPr>
        </p:nvSpPr>
        <p:spPr>
          <a:xfrm>
            <a:off x="792162" y="1247776"/>
            <a:ext cx="10591653" cy="4505324"/>
          </a:xfrm>
          <a:prstGeom prst="rect">
            <a:avLst/>
          </a:prstGeom>
        </p:spPr>
        <p:txBody>
          <a:bodyPr/>
          <a:lstStyle>
            <a:lvl1pPr>
              <a:defRPr sz="1400">
                <a:solidFill>
                  <a:schemeClr val="bg1"/>
                </a:solidFill>
                <a:latin typeface="+mn-lt"/>
                <a:ea typeface="Verdana" panose="020B0604030504040204" pitchFamily="34" charset="0"/>
              </a:defRPr>
            </a:lvl1pPr>
            <a:lvl2pPr>
              <a:defRPr sz="1400">
                <a:solidFill>
                  <a:schemeClr val="bg1"/>
                </a:solidFill>
                <a:latin typeface="+mn-lt"/>
                <a:ea typeface="Verdana" panose="020B0604030504040204" pitchFamily="34" charset="0"/>
              </a:defRPr>
            </a:lvl2pPr>
            <a:lvl3pPr>
              <a:defRPr sz="1400">
                <a:solidFill>
                  <a:schemeClr val="bg1"/>
                </a:solidFill>
                <a:latin typeface="+mn-lt"/>
                <a:ea typeface="Verdana" panose="020B0604030504040204" pitchFamily="34" charset="0"/>
              </a:defRPr>
            </a:lvl3pPr>
            <a:lvl4pPr>
              <a:defRPr sz="1400">
                <a:solidFill>
                  <a:schemeClr val="bg1"/>
                </a:solidFill>
                <a:latin typeface="Verdana" panose="020B0604030504040204" pitchFamily="34" charset="0"/>
                <a:ea typeface="Verdana" panose="020B0604030504040204" pitchFamily="34" charset="0"/>
              </a:defRPr>
            </a:lvl4pPr>
            <a:lvl5pPr>
              <a:defRPr sz="1400">
                <a:solidFill>
                  <a:schemeClr val="bg1"/>
                </a:solidFill>
                <a:latin typeface="Verdana" panose="020B0604030504040204" pitchFamily="34" charset="0"/>
                <a:ea typeface="Verdana" panose="020B060403050404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863793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93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Qathon_Basic 2 Column slide">
    <p:bg>
      <p:bgPr>
        <a:solidFill>
          <a:srgbClr val="050D19"/>
        </a:solidFill>
        <a:effectLst/>
      </p:bgPr>
    </p:bg>
    <p:spTree>
      <p:nvGrpSpPr>
        <p:cNvPr id="1" name=""/>
        <p:cNvGrpSpPr/>
        <p:nvPr/>
      </p:nvGrpSpPr>
      <p:grpSpPr>
        <a:xfrm>
          <a:off x="0" y="0"/>
          <a:ext cx="0" cy="0"/>
          <a:chOff x="0" y="0"/>
          <a:chExt cx="0" cy="0"/>
        </a:xfrm>
      </p:grpSpPr>
      <p:pic>
        <p:nvPicPr>
          <p:cNvPr id="10" name="Picture 9" descr="A blue and black background&#10;&#10;AI-generated content may be incorrect.">
            <a:extLst>
              <a:ext uri="{FF2B5EF4-FFF2-40B4-BE49-F238E27FC236}">
                <a16:creationId xmlns:a16="http://schemas.microsoft.com/office/drawing/2014/main" id="{CF87CB02-66AE-703F-B4AD-4580149F99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20" name="Text Placeholder 19">
            <a:extLst>
              <a:ext uri="{FF2B5EF4-FFF2-40B4-BE49-F238E27FC236}">
                <a16:creationId xmlns:a16="http://schemas.microsoft.com/office/drawing/2014/main" id="{5DF61A9F-82AB-9914-9F40-35C161F9450C}"/>
              </a:ext>
            </a:extLst>
          </p:cNvPr>
          <p:cNvSpPr>
            <a:spLocks noGrp="1"/>
          </p:cNvSpPr>
          <p:nvPr>
            <p:ph type="body" sz="quarter" idx="13" hasCustomPrompt="1"/>
          </p:nvPr>
        </p:nvSpPr>
        <p:spPr>
          <a:xfrm>
            <a:off x="792018" y="552334"/>
            <a:ext cx="10591800" cy="495300"/>
          </a:xfrm>
          <a:prstGeom prst="rect">
            <a:avLst/>
          </a:prstGeom>
        </p:spPr>
        <p:txBody>
          <a:bodyPr/>
          <a:lstStyle>
            <a:lvl1pPr marL="0" indent="0" algn="l">
              <a:buFontTx/>
              <a:buNone/>
              <a:defRPr sz="2800" b="0">
                <a:solidFill>
                  <a:schemeClr val="bg1"/>
                </a:solidFill>
                <a:latin typeface="+mj-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Click here to edit text </a:t>
            </a:r>
          </a:p>
        </p:txBody>
      </p:sp>
      <p:sp>
        <p:nvSpPr>
          <p:cNvPr id="15" name="Text Placeholder 13">
            <a:extLst>
              <a:ext uri="{FF2B5EF4-FFF2-40B4-BE49-F238E27FC236}">
                <a16:creationId xmlns:a16="http://schemas.microsoft.com/office/drawing/2014/main" id="{F38129AB-031E-FBA7-2D66-47CC5E256AD2}"/>
              </a:ext>
            </a:extLst>
          </p:cNvPr>
          <p:cNvSpPr>
            <a:spLocks noGrp="1"/>
          </p:cNvSpPr>
          <p:nvPr>
            <p:ph type="body" sz="quarter" idx="16"/>
          </p:nvPr>
        </p:nvSpPr>
        <p:spPr>
          <a:xfrm>
            <a:off x="792163" y="1247776"/>
            <a:ext cx="5189538" cy="4505324"/>
          </a:xfrm>
          <a:prstGeom prst="rect">
            <a:avLst/>
          </a:prstGeom>
        </p:spPr>
        <p:txBody>
          <a:bodyPr/>
          <a:lstStyle>
            <a:lvl1pPr>
              <a:defRPr sz="1400">
                <a:solidFill>
                  <a:schemeClr val="bg1"/>
                </a:solidFill>
                <a:latin typeface="+mn-lt"/>
                <a:ea typeface="Verdana" panose="020B0604030504040204" pitchFamily="34" charset="0"/>
              </a:defRPr>
            </a:lvl1pPr>
            <a:lvl2pPr>
              <a:defRPr sz="1400">
                <a:solidFill>
                  <a:schemeClr val="bg1"/>
                </a:solidFill>
                <a:latin typeface="+mn-lt"/>
                <a:ea typeface="Verdana" panose="020B0604030504040204" pitchFamily="34" charset="0"/>
              </a:defRPr>
            </a:lvl2pPr>
            <a:lvl3pPr>
              <a:defRPr sz="1400">
                <a:solidFill>
                  <a:schemeClr val="bg1"/>
                </a:solidFill>
                <a:latin typeface="+mn-lt"/>
                <a:ea typeface="Verdana" panose="020B0604030504040204" pitchFamily="34" charset="0"/>
              </a:defRPr>
            </a:lvl3pPr>
            <a:lvl4pPr>
              <a:defRPr sz="1400">
                <a:solidFill>
                  <a:schemeClr val="bg1"/>
                </a:solidFill>
                <a:latin typeface="Verdana" panose="020B0604030504040204" pitchFamily="34" charset="0"/>
                <a:ea typeface="Verdana" panose="020B0604030504040204" pitchFamily="34" charset="0"/>
              </a:defRPr>
            </a:lvl4pPr>
            <a:lvl5pPr>
              <a:defRPr sz="1400">
                <a:solidFill>
                  <a:schemeClr val="bg1"/>
                </a:solidFill>
                <a:latin typeface="Verdana" panose="020B0604030504040204" pitchFamily="34" charset="0"/>
                <a:ea typeface="Verdana" panose="020B0604030504040204" pitchFamily="34" charset="0"/>
              </a:defRPr>
            </a:lvl5pPr>
          </a:lstStyle>
          <a:p>
            <a:pPr lvl="0"/>
            <a:r>
              <a:rPr lang="en-US"/>
              <a:t>Click to edit Master text styles</a:t>
            </a:r>
          </a:p>
          <a:p>
            <a:pPr lvl="1"/>
            <a:r>
              <a:rPr lang="en-US"/>
              <a:t>Second level</a:t>
            </a:r>
          </a:p>
          <a:p>
            <a:pPr lvl="2"/>
            <a:r>
              <a:rPr lang="en-US"/>
              <a:t>Third level</a:t>
            </a:r>
          </a:p>
        </p:txBody>
      </p:sp>
      <p:sp>
        <p:nvSpPr>
          <p:cNvPr id="16" name="Text Placeholder 13">
            <a:extLst>
              <a:ext uri="{FF2B5EF4-FFF2-40B4-BE49-F238E27FC236}">
                <a16:creationId xmlns:a16="http://schemas.microsoft.com/office/drawing/2014/main" id="{9768F0E9-CFAA-4F2C-6CA2-F9B3EC52FD32}"/>
              </a:ext>
            </a:extLst>
          </p:cNvPr>
          <p:cNvSpPr>
            <a:spLocks noGrp="1"/>
          </p:cNvSpPr>
          <p:nvPr>
            <p:ph type="body" sz="quarter" idx="17"/>
          </p:nvPr>
        </p:nvSpPr>
        <p:spPr>
          <a:xfrm>
            <a:off x="6215063" y="1247776"/>
            <a:ext cx="5189538" cy="4505324"/>
          </a:xfrm>
          <a:prstGeom prst="rect">
            <a:avLst/>
          </a:prstGeom>
        </p:spPr>
        <p:txBody>
          <a:bodyPr/>
          <a:lstStyle>
            <a:lvl1pPr>
              <a:defRPr sz="1400">
                <a:solidFill>
                  <a:schemeClr val="bg1"/>
                </a:solidFill>
                <a:latin typeface="+mn-lt"/>
                <a:ea typeface="Verdana" panose="020B0604030504040204" pitchFamily="34" charset="0"/>
              </a:defRPr>
            </a:lvl1pPr>
            <a:lvl2pPr>
              <a:defRPr sz="1400">
                <a:solidFill>
                  <a:schemeClr val="bg1"/>
                </a:solidFill>
                <a:latin typeface="+mn-lt"/>
                <a:ea typeface="Verdana" panose="020B0604030504040204" pitchFamily="34" charset="0"/>
              </a:defRPr>
            </a:lvl2pPr>
            <a:lvl3pPr>
              <a:defRPr sz="1400">
                <a:solidFill>
                  <a:schemeClr val="bg1"/>
                </a:solidFill>
                <a:latin typeface="+mn-lt"/>
                <a:ea typeface="Verdana" panose="020B0604030504040204" pitchFamily="34" charset="0"/>
              </a:defRPr>
            </a:lvl3pPr>
            <a:lvl4pPr>
              <a:defRPr sz="1400">
                <a:solidFill>
                  <a:schemeClr val="bg1"/>
                </a:solidFill>
                <a:latin typeface="Verdana" panose="020B0604030504040204" pitchFamily="34" charset="0"/>
                <a:ea typeface="Verdana" panose="020B0604030504040204" pitchFamily="34" charset="0"/>
              </a:defRPr>
            </a:lvl4pPr>
            <a:lvl5pPr>
              <a:defRPr sz="1400">
                <a:solidFill>
                  <a:schemeClr val="bg1"/>
                </a:solidFill>
                <a:latin typeface="Verdana" panose="020B0604030504040204" pitchFamily="34" charset="0"/>
                <a:ea typeface="Verdana" panose="020B0604030504040204" pitchFamily="34" charset="0"/>
              </a:defRPr>
            </a:lvl5pPr>
          </a:lstStyle>
          <a:p>
            <a:pPr lvl="0"/>
            <a:r>
              <a:rPr lang="en-US"/>
              <a:t>Click to edit Master text styles</a:t>
            </a:r>
          </a:p>
          <a:p>
            <a:pPr lvl="1"/>
            <a:r>
              <a:rPr lang="en-US"/>
              <a:t>Second level</a:t>
            </a:r>
          </a:p>
          <a:p>
            <a:pPr lvl="2"/>
            <a:r>
              <a:rPr lang="en-US"/>
              <a:t>Third level</a:t>
            </a:r>
          </a:p>
        </p:txBody>
      </p:sp>
      <p:pic>
        <p:nvPicPr>
          <p:cNvPr id="2" name="Picture 1" descr="A white letter on a black background&#10;&#10;AI-generated content may be incorrect.">
            <a:extLst>
              <a:ext uri="{FF2B5EF4-FFF2-40B4-BE49-F238E27FC236}">
                <a16:creationId xmlns:a16="http://schemas.microsoft.com/office/drawing/2014/main" id="{D530125E-0723-8F2D-C6A6-EFFD725FDC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88898" y="6127398"/>
            <a:ext cx="2131418" cy="264922"/>
          </a:xfrm>
          <a:prstGeom prst="rect">
            <a:avLst/>
          </a:prstGeom>
        </p:spPr>
      </p:pic>
      <p:cxnSp>
        <p:nvCxnSpPr>
          <p:cNvPr id="4" name="Straight Connector 3">
            <a:extLst>
              <a:ext uri="{FF2B5EF4-FFF2-40B4-BE49-F238E27FC236}">
                <a16:creationId xmlns:a16="http://schemas.microsoft.com/office/drawing/2014/main" id="{B3E0E5C8-E123-5E25-1237-35F2DEC5E115}"/>
              </a:ext>
            </a:extLst>
          </p:cNvPr>
          <p:cNvCxnSpPr>
            <a:cxnSpLocks/>
          </p:cNvCxnSpPr>
          <p:nvPr userDrawn="1"/>
        </p:nvCxnSpPr>
        <p:spPr>
          <a:xfrm flipH="1">
            <a:off x="981075" y="6248400"/>
            <a:ext cx="8457151" cy="0"/>
          </a:xfrm>
          <a:prstGeom prst="line">
            <a:avLst/>
          </a:prstGeom>
          <a:ln w="3175">
            <a:gradFill flip="none" rotWithShape="1">
              <a:gsLst>
                <a:gs pos="0">
                  <a:schemeClr val="accent1">
                    <a:lumMod val="5000"/>
                    <a:lumOff val="95000"/>
                  </a:schemeClr>
                </a:gs>
                <a:gs pos="100000">
                  <a:schemeClr val="bg1">
                    <a:lumMod val="65000"/>
                  </a:schemeClr>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3C2DEB28-3D8A-3AA4-4980-F0285F3CE066}"/>
              </a:ext>
            </a:extLst>
          </p:cNvPr>
          <p:cNvSpPr>
            <a:spLocks noGrp="1"/>
          </p:cNvSpPr>
          <p:nvPr>
            <p:ph type="sldNum" sz="quarter" idx="15"/>
          </p:nvPr>
        </p:nvSpPr>
        <p:spPr>
          <a:xfrm>
            <a:off x="417347" y="6077296"/>
            <a:ext cx="488137" cy="365125"/>
          </a:xfrm>
          <a:prstGeom prst="rect">
            <a:avLst/>
          </a:prstGeom>
        </p:spPr>
        <p:txBody>
          <a:bodyPr anchor="ctr"/>
          <a:lstStyle>
            <a:lvl1pPr algn="r">
              <a:defRPr sz="1200">
                <a:solidFill>
                  <a:schemeClr val="bg1"/>
                </a:solidFill>
                <a:latin typeface="Franklin Gothic Book (Body)"/>
                <a:ea typeface="Verdana" panose="020B0604030504040204" pitchFamily="34" charset="0"/>
              </a:defRPr>
            </a:lvl1pPr>
          </a:lstStyle>
          <a:p>
            <a:fld id="{CF70A282-2CD7-3B4E-892F-0E28350A9E55}" type="slidenum">
              <a:rPr lang="en-US" smtClean="0"/>
              <a:pPr/>
              <a:t>‹#›</a:t>
            </a:fld>
            <a:endParaRPr lang="en-US"/>
          </a:p>
        </p:txBody>
      </p:sp>
      <p:sp>
        <p:nvSpPr>
          <p:cNvPr id="7" name="TextBox 6">
            <a:extLst>
              <a:ext uri="{FF2B5EF4-FFF2-40B4-BE49-F238E27FC236}">
                <a16:creationId xmlns:a16="http://schemas.microsoft.com/office/drawing/2014/main" id="{458AF6B3-2B05-FF40-EFA6-25C3CB101956}"/>
              </a:ext>
            </a:extLst>
          </p:cNvPr>
          <p:cNvSpPr txBox="1"/>
          <p:nvPr userDrawn="1"/>
        </p:nvSpPr>
        <p:spPr>
          <a:xfrm>
            <a:off x="994256" y="6260081"/>
            <a:ext cx="392997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700">
                <a:solidFill>
                  <a:schemeClr val="bg1"/>
                </a:solidFill>
                <a:latin typeface="Franklin Gothic Book (Body)"/>
                <a:ea typeface="Verdana" panose="020B0604030504040204" pitchFamily="34" charset="0"/>
              </a:rPr>
              <a:t>© 2025 Quorum Software. All Rights Reserved.</a:t>
            </a:r>
            <a:endParaRPr lang="en-US" sz="700">
              <a:solidFill>
                <a:schemeClr val="bg1"/>
              </a:solidFill>
              <a:latin typeface="Franklin Gothic Book (Body)"/>
              <a:ea typeface="Verdana" panose="020B0604030504040204" pitchFamily="34" charset="0"/>
            </a:endParaRPr>
          </a:p>
        </p:txBody>
      </p:sp>
      <p:cxnSp>
        <p:nvCxnSpPr>
          <p:cNvPr id="8" name="Straight Connector 7">
            <a:extLst>
              <a:ext uri="{FF2B5EF4-FFF2-40B4-BE49-F238E27FC236}">
                <a16:creationId xmlns:a16="http://schemas.microsoft.com/office/drawing/2014/main" id="{44DCBC4B-C397-FC57-8357-C4FB98EB22A4}"/>
              </a:ext>
            </a:extLst>
          </p:cNvPr>
          <p:cNvCxnSpPr>
            <a:cxnSpLocks/>
          </p:cNvCxnSpPr>
          <p:nvPr userDrawn="1"/>
        </p:nvCxnSpPr>
        <p:spPr>
          <a:xfrm>
            <a:off x="981075" y="6077296"/>
            <a:ext cx="0" cy="340173"/>
          </a:xfrm>
          <a:prstGeom prst="line">
            <a:avLst/>
          </a:prstGeom>
          <a:ln w="3175">
            <a:gradFill>
              <a:gsLst>
                <a:gs pos="0">
                  <a:schemeClr val="accent1">
                    <a:lumMod val="5000"/>
                    <a:lumOff val="95000"/>
                  </a:schemeClr>
                </a:gs>
                <a:gs pos="100000">
                  <a:schemeClr val="bg1">
                    <a:lumMod val="50000"/>
                  </a:schemeClr>
                </a:gs>
              </a:gsLst>
              <a:lin ang="5400000" scaled="1"/>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1388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931"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HaQathon_Basic 2 Column slide_Code">
    <p:bg>
      <p:bgPr>
        <a:solidFill>
          <a:srgbClr val="050D19"/>
        </a:solidFill>
        <a:effectLst/>
      </p:bgPr>
    </p:bg>
    <p:spTree>
      <p:nvGrpSpPr>
        <p:cNvPr id="1" name=""/>
        <p:cNvGrpSpPr/>
        <p:nvPr/>
      </p:nvGrpSpPr>
      <p:grpSpPr>
        <a:xfrm>
          <a:off x="0" y="0"/>
          <a:ext cx="0" cy="0"/>
          <a:chOff x="0" y="0"/>
          <a:chExt cx="0" cy="0"/>
        </a:xfrm>
      </p:grpSpPr>
      <p:pic>
        <p:nvPicPr>
          <p:cNvPr id="3" name="Picture 2" descr="A blue screen with white text&#10;&#10;AI-generated content may be incorrect.">
            <a:extLst>
              <a:ext uri="{FF2B5EF4-FFF2-40B4-BE49-F238E27FC236}">
                <a16:creationId xmlns:a16="http://schemas.microsoft.com/office/drawing/2014/main" id="{E1122EC9-FC9A-A492-8F2A-39210774E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Text Placeholder 19">
            <a:extLst>
              <a:ext uri="{FF2B5EF4-FFF2-40B4-BE49-F238E27FC236}">
                <a16:creationId xmlns:a16="http://schemas.microsoft.com/office/drawing/2014/main" id="{5DF61A9F-82AB-9914-9F40-35C161F9450C}"/>
              </a:ext>
            </a:extLst>
          </p:cNvPr>
          <p:cNvSpPr>
            <a:spLocks noGrp="1"/>
          </p:cNvSpPr>
          <p:nvPr>
            <p:ph type="body" sz="quarter" idx="13" hasCustomPrompt="1"/>
          </p:nvPr>
        </p:nvSpPr>
        <p:spPr>
          <a:xfrm>
            <a:off x="792018" y="552334"/>
            <a:ext cx="10591800" cy="495300"/>
          </a:xfrm>
          <a:prstGeom prst="rect">
            <a:avLst/>
          </a:prstGeom>
        </p:spPr>
        <p:txBody>
          <a:bodyPr/>
          <a:lstStyle>
            <a:lvl1pPr marL="0" indent="0" algn="l">
              <a:buFontTx/>
              <a:buNone/>
              <a:defRPr sz="2800" b="0">
                <a:solidFill>
                  <a:schemeClr val="bg1"/>
                </a:solidFill>
                <a:latin typeface="+mj-lt"/>
              </a:defRPr>
            </a:lvl1pPr>
            <a:lvl2pPr>
              <a:defRPr>
                <a:solidFill>
                  <a:schemeClr val="bg1"/>
                </a:solidFill>
                <a:latin typeface="Vardena"/>
              </a:defRPr>
            </a:lvl2pPr>
            <a:lvl3pPr>
              <a:defRPr>
                <a:solidFill>
                  <a:schemeClr val="bg1"/>
                </a:solidFill>
                <a:latin typeface="Vardena"/>
              </a:defRPr>
            </a:lvl3pPr>
            <a:lvl4pPr>
              <a:defRPr>
                <a:solidFill>
                  <a:schemeClr val="bg1"/>
                </a:solidFill>
                <a:latin typeface="Vardena"/>
              </a:defRPr>
            </a:lvl4pPr>
            <a:lvl5pPr>
              <a:defRPr>
                <a:solidFill>
                  <a:schemeClr val="bg1"/>
                </a:solidFill>
                <a:latin typeface="Vardena"/>
              </a:defRPr>
            </a:lvl5pPr>
          </a:lstStyle>
          <a:p>
            <a:pPr lvl="0"/>
            <a:r>
              <a:rPr lang="en-US"/>
              <a:t>Click here to edit text </a:t>
            </a:r>
          </a:p>
        </p:txBody>
      </p:sp>
      <p:sp>
        <p:nvSpPr>
          <p:cNvPr id="15" name="Text Placeholder 13">
            <a:extLst>
              <a:ext uri="{FF2B5EF4-FFF2-40B4-BE49-F238E27FC236}">
                <a16:creationId xmlns:a16="http://schemas.microsoft.com/office/drawing/2014/main" id="{F38129AB-031E-FBA7-2D66-47CC5E256AD2}"/>
              </a:ext>
            </a:extLst>
          </p:cNvPr>
          <p:cNvSpPr>
            <a:spLocks noGrp="1"/>
          </p:cNvSpPr>
          <p:nvPr>
            <p:ph type="body" sz="quarter" idx="16"/>
          </p:nvPr>
        </p:nvSpPr>
        <p:spPr>
          <a:xfrm>
            <a:off x="792163" y="1247776"/>
            <a:ext cx="5189538" cy="4505324"/>
          </a:xfrm>
          <a:prstGeom prst="rect">
            <a:avLst/>
          </a:prstGeom>
        </p:spPr>
        <p:txBody>
          <a:bodyPr/>
          <a:lstStyle>
            <a:lvl1pPr>
              <a:defRPr sz="1400">
                <a:solidFill>
                  <a:schemeClr val="bg1"/>
                </a:solidFill>
                <a:latin typeface="+mn-lt"/>
                <a:ea typeface="Verdana" panose="020B0604030504040204" pitchFamily="34" charset="0"/>
              </a:defRPr>
            </a:lvl1pPr>
            <a:lvl2pPr>
              <a:defRPr sz="1400">
                <a:solidFill>
                  <a:schemeClr val="bg1"/>
                </a:solidFill>
                <a:latin typeface="+mn-lt"/>
                <a:ea typeface="Verdana" panose="020B0604030504040204" pitchFamily="34" charset="0"/>
              </a:defRPr>
            </a:lvl2pPr>
            <a:lvl3pPr>
              <a:defRPr sz="1400">
                <a:solidFill>
                  <a:schemeClr val="bg1"/>
                </a:solidFill>
                <a:latin typeface="+mn-lt"/>
                <a:ea typeface="Verdana" panose="020B0604030504040204" pitchFamily="34" charset="0"/>
              </a:defRPr>
            </a:lvl3pPr>
            <a:lvl4pPr>
              <a:defRPr sz="1400">
                <a:solidFill>
                  <a:schemeClr val="bg1"/>
                </a:solidFill>
                <a:latin typeface="Verdana" panose="020B0604030504040204" pitchFamily="34" charset="0"/>
                <a:ea typeface="Verdana" panose="020B0604030504040204" pitchFamily="34" charset="0"/>
              </a:defRPr>
            </a:lvl4pPr>
            <a:lvl5pPr>
              <a:defRPr sz="1400">
                <a:solidFill>
                  <a:schemeClr val="bg1"/>
                </a:solidFill>
                <a:latin typeface="Verdana" panose="020B0604030504040204" pitchFamily="34" charset="0"/>
                <a:ea typeface="Verdana" panose="020B0604030504040204" pitchFamily="34" charset="0"/>
              </a:defRPr>
            </a:lvl5pPr>
          </a:lstStyle>
          <a:p>
            <a:pPr lvl="0"/>
            <a:r>
              <a:rPr lang="en-US"/>
              <a:t>Click to edit Master text styles</a:t>
            </a:r>
          </a:p>
          <a:p>
            <a:pPr lvl="1"/>
            <a:r>
              <a:rPr lang="en-US"/>
              <a:t>Second level</a:t>
            </a:r>
          </a:p>
          <a:p>
            <a:pPr lvl="2"/>
            <a:r>
              <a:rPr lang="en-US"/>
              <a:t>Third level</a:t>
            </a:r>
          </a:p>
        </p:txBody>
      </p:sp>
      <p:sp>
        <p:nvSpPr>
          <p:cNvPr id="16" name="Text Placeholder 13">
            <a:extLst>
              <a:ext uri="{FF2B5EF4-FFF2-40B4-BE49-F238E27FC236}">
                <a16:creationId xmlns:a16="http://schemas.microsoft.com/office/drawing/2014/main" id="{9768F0E9-CFAA-4F2C-6CA2-F9B3EC52FD32}"/>
              </a:ext>
            </a:extLst>
          </p:cNvPr>
          <p:cNvSpPr>
            <a:spLocks noGrp="1"/>
          </p:cNvSpPr>
          <p:nvPr>
            <p:ph type="body" sz="quarter" idx="17"/>
          </p:nvPr>
        </p:nvSpPr>
        <p:spPr>
          <a:xfrm>
            <a:off x="6215063" y="1247776"/>
            <a:ext cx="5189538" cy="4505324"/>
          </a:xfrm>
          <a:prstGeom prst="rect">
            <a:avLst/>
          </a:prstGeom>
        </p:spPr>
        <p:txBody>
          <a:bodyPr/>
          <a:lstStyle>
            <a:lvl1pPr>
              <a:defRPr sz="1400">
                <a:solidFill>
                  <a:schemeClr val="bg1"/>
                </a:solidFill>
                <a:latin typeface="+mn-lt"/>
                <a:ea typeface="Verdana" panose="020B0604030504040204" pitchFamily="34" charset="0"/>
              </a:defRPr>
            </a:lvl1pPr>
            <a:lvl2pPr>
              <a:defRPr sz="1400">
                <a:solidFill>
                  <a:schemeClr val="bg1"/>
                </a:solidFill>
                <a:latin typeface="+mn-lt"/>
                <a:ea typeface="Verdana" panose="020B0604030504040204" pitchFamily="34" charset="0"/>
              </a:defRPr>
            </a:lvl2pPr>
            <a:lvl3pPr>
              <a:defRPr sz="1400">
                <a:solidFill>
                  <a:schemeClr val="bg1"/>
                </a:solidFill>
                <a:latin typeface="+mn-lt"/>
                <a:ea typeface="Verdana" panose="020B0604030504040204" pitchFamily="34" charset="0"/>
              </a:defRPr>
            </a:lvl3pPr>
            <a:lvl4pPr>
              <a:defRPr sz="1400">
                <a:solidFill>
                  <a:schemeClr val="bg1"/>
                </a:solidFill>
                <a:latin typeface="Verdana" panose="020B0604030504040204" pitchFamily="34" charset="0"/>
                <a:ea typeface="Verdana" panose="020B0604030504040204" pitchFamily="34" charset="0"/>
              </a:defRPr>
            </a:lvl4pPr>
            <a:lvl5pPr>
              <a:defRPr sz="1400">
                <a:solidFill>
                  <a:schemeClr val="bg1"/>
                </a:solidFill>
                <a:latin typeface="Verdana" panose="020B0604030504040204" pitchFamily="34" charset="0"/>
                <a:ea typeface="Verdana" panose="020B0604030504040204" pitchFamily="34" charset="0"/>
              </a:defRPr>
            </a:lvl5pPr>
          </a:lstStyle>
          <a:p>
            <a:pPr lvl="0"/>
            <a:r>
              <a:rPr lang="en-US"/>
              <a:t>Click to edit Master text styles</a:t>
            </a:r>
          </a:p>
          <a:p>
            <a:pPr lvl="1"/>
            <a:r>
              <a:rPr lang="en-US"/>
              <a:t>Second level</a:t>
            </a:r>
          </a:p>
          <a:p>
            <a:pPr lvl="2"/>
            <a:r>
              <a:rPr lang="en-US"/>
              <a:t>Third level</a:t>
            </a:r>
          </a:p>
        </p:txBody>
      </p:sp>
      <p:pic>
        <p:nvPicPr>
          <p:cNvPr id="2" name="Picture 1" descr="A white letter on a black background&#10;&#10;AI-generated content may be incorrect.">
            <a:extLst>
              <a:ext uri="{FF2B5EF4-FFF2-40B4-BE49-F238E27FC236}">
                <a16:creationId xmlns:a16="http://schemas.microsoft.com/office/drawing/2014/main" id="{D530125E-0723-8F2D-C6A6-EFFD725FDC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88898" y="6127398"/>
            <a:ext cx="2131418" cy="264922"/>
          </a:xfrm>
          <a:prstGeom prst="rect">
            <a:avLst/>
          </a:prstGeom>
        </p:spPr>
      </p:pic>
      <p:cxnSp>
        <p:nvCxnSpPr>
          <p:cNvPr id="4" name="Straight Connector 3">
            <a:extLst>
              <a:ext uri="{FF2B5EF4-FFF2-40B4-BE49-F238E27FC236}">
                <a16:creationId xmlns:a16="http://schemas.microsoft.com/office/drawing/2014/main" id="{B3E0E5C8-E123-5E25-1237-35F2DEC5E115}"/>
              </a:ext>
            </a:extLst>
          </p:cNvPr>
          <p:cNvCxnSpPr>
            <a:cxnSpLocks/>
          </p:cNvCxnSpPr>
          <p:nvPr userDrawn="1"/>
        </p:nvCxnSpPr>
        <p:spPr>
          <a:xfrm flipH="1">
            <a:off x="981075" y="6248400"/>
            <a:ext cx="8457151" cy="0"/>
          </a:xfrm>
          <a:prstGeom prst="line">
            <a:avLst/>
          </a:prstGeom>
          <a:ln w="3175">
            <a:gradFill flip="none" rotWithShape="1">
              <a:gsLst>
                <a:gs pos="0">
                  <a:schemeClr val="accent1">
                    <a:lumMod val="5000"/>
                    <a:lumOff val="95000"/>
                  </a:schemeClr>
                </a:gs>
                <a:gs pos="100000">
                  <a:schemeClr val="bg1">
                    <a:lumMod val="65000"/>
                  </a:schemeClr>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3C2DEB28-3D8A-3AA4-4980-F0285F3CE066}"/>
              </a:ext>
            </a:extLst>
          </p:cNvPr>
          <p:cNvSpPr>
            <a:spLocks noGrp="1"/>
          </p:cNvSpPr>
          <p:nvPr>
            <p:ph type="sldNum" sz="quarter" idx="15"/>
          </p:nvPr>
        </p:nvSpPr>
        <p:spPr>
          <a:xfrm>
            <a:off x="417347" y="6077296"/>
            <a:ext cx="488137" cy="365125"/>
          </a:xfrm>
          <a:prstGeom prst="rect">
            <a:avLst/>
          </a:prstGeom>
        </p:spPr>
        <p:txBody>
          <a:bodyPr anchor="ctr"/>
          <a:lstStyle>
            <a:lvl1pPr algn="r">
              <a:defRPr sz="1200">
                <a:solidFill>
                  <a:schemeClr val="bg1"/>
                </a:solidFill>
                <a:latin typeface="Franklin Gothic Book (Body)"/>
                <a:ea typeface="Verdana" panose="020B0604030504040204" pitchFamily="34" charset="0"/>
              </a:defRPr>
            </a:lvl1pPr>
          </a:lstStyle>
          <a:p>
            <a:fld id="{CF70A282-2CD7-3B4E-892F-0E28350A9E55}" type="slidenum">
              <a:rPr lang="en-US" smtClean="0"/>
              <a:pPr/>
              <a:t>‹#›</a:t>
            </a:fld>
            <a:endParaRPr lang="en-US"/>
          </a:p>
        </p:txBody>
      </p:sp>
      <p:sp>
        <p:nvSpPr>
          <p:cNvPr id="7" name="TextBox 6">
            <a:extLst>
              <a:ext uri="{FF2B5EF4-FFF2-40B4-BE49-F238E27FC236}">
                <a16:creationId xmlns:a16="http://schemas.microsoft.com/office/drawing/2014/main" id="{458AF6B3-2B05-FF40-EFA6-25C3CB101956}"/>
              </a:ext>
            </a:extLst>
          </p:cNvPr>
          <p:cNvSpPr txBox="1"/>
          <p:nvPr userDrawn="1"/>
        </p:nvSpPr>
        <p:spPr>
          <a:xfrm>
            <a:off x="994256" y="6260081"/>
            <a:ext cx="392997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700">
                <a:solidFill>
                  <a:schemeClr val="bg1"/>
                </a:solidFill>
                <a:latin typeface="Franklin Gothic Book (Body)"/>
                <a:ea typeface="Verdana" panose="020B0604030504040204" pitchFamily="34" charset="0"/>
              </a:rPr>
              <a:t>© 2025 Quorum Software. All Rights Reserved.</a:t>
            </a:r>
            <a:endParaRPr lang="en-US" sz="700">
              <a:solidFill>
                <a:schemeClr val="bg1"/>
              </a:solidFill>
              <a:latin typeface="Franklin Gothic Book (Body)"/>
              <a:ea typeface="Verdana" panose="020B0604030504040204" pitchFamily="34" charset="0"/>
            </a:endParaRPr>
          </a:p>
        </p:txBody>
      </p:sp>
      <p:cxnSp>
        <p:nvCxnSpPr>
          <p:cNvPr id="8" name="Straight Connector 7">
            <a:extLst>
              <a:ext uri="{FF2B5EF4-FFF2-40B4-BE49-F238E27FC236}">
                <a16:creationId xmlns:a16="http://schemas.microsoft.com/office/drawing/2014/main" id="{44DCBC4B-C397-FC57-8357-C4FB98EB22A4}"/>
              </a:ext>
            </a:extLst>
          </p:cNvPr>
          <p:cNvCxnSpPr>
            <a:cxnSpLocks/>
          </p:cNvCxnSpPr>
          <p:nvPr userDrawn="1"/>
        </p:nvCxnSpPr>
        <p:spPr>
          <a:xfrm>
            <a:off x="981075" y="6077296"/>
            <a:ext cx="0" cy="340173"/>
          </a:xfrm>
          <a:prstGeom prst="line">
            <a:avLst/>
          </a:prstGeom>
          <a:ln w="3175">
            <a:gradFill>
              <a:gsLst>
                <a:gs pos="0">
                  <a:schemeClr val="accent1">
                    <a:lumMod val="5000"/>
                    <a:lumOff val="95000"/>
                  </a:schemeClr>
                </a:gs>
                <a:gs pos="100000">
                  <a:schemeClr val="bg1">
                    <a:lumMod val="50000"/>
                  </a:schemeClr>
                </a:gs>
              </a:gsLst>
              <a:lin ang="5400000" scaled="1"/>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15459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931"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3FF"/>
        </a:solidFill>
        <a:effectLst/>
      </p:bgPr>
    </p:bg>
    <p:spTree>
      <p:nvGrpSpPr>
        <p:cNvPr id="1" name=""/>
        <p:cNvGrpSpPr/>
        <p:nvPr/>
      </p:nvGrpSpPr>
      <p:grpSpPr>
        <a:xfrm>
          <a:off x="0" y="0"/>
          <a:ext cx="0" cy="0"/>
          <a:chOff x="0" y="0"/>
          <a:chExt cx="0" cy="0"/>
        </a:xfrm>
      </p:grpSpPr>
      <p:pic>
        <p:nvPicPr>
          <p:cNvPr id="3" name="Picture 2" descr="A blue and black background&#10;&#10;AI-generated content may be incorrect.">
            <a:extLst>
              <a:ext uri="{FF2B5EF4-FFF2-40B4-BE49-F238E27FC236}">
                <a16:creationId xmlns:a16="http://schemas.microsoft.com/office/drawing/2014/main" id="{1AF9E272-BEDE-A3A1-6D8B-2A3C1F0C1854}"/>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Tree>
    <p:extLst>
      <p:ext uri="{BB962C8B-B14F-4D97-AF65-F5344CB8AC3E}">
        <p14:creationId xmlns:p14="http://schemas.microsoft.com/office/powerpoint/2010/main" val="1977377925"/>
      </p:ext>
    </p:extLst>
  </p:cSld>
  <p:clrMap bg1="lt1" tx1="dk1" bg2="lt2" tx2="dk2" accent1="accent1" accent2="accent2" accent3="accent3" accent4="accent4" accent5="accent5" accent6="accent6" hlink="hlink" folHlink="folHlink"/>
  <p:sldLayoutIdLst>
    <p:sldLayoutId id="2147483650" r:id="rId1"/>
    <p:sldLayoutId id="2147483675" r:id="rId2"/>
    <p:sldLayoutId id="2147483682" r:id="rId3"/>
    <p:sldLayoutId id="2147483680" r:id="rId4"/>
    <p:sldLayoutId id="2147483683" r:id="rId5"/>
    <p:sldLayoutId id="2147483676" r:id="rId6"/>
    <p:sldLayoutId id="2147483684" r:id="rId7"/>
    <p:sldLayoutId id="2147483677" r:id="rId8"/>
    <p:sldLayoutId id="2147483687" r:id="rId9"/>
    <p:sldLayoutId id="2147483678" r:id="rId10"/>
    <p:sldLayoutId id="2147483685" r:id="rId11"/>
    <p:sldLayoutId id="2147483679" r:id="rId12"/>
    <p:sldLayoutId id="2147483686" r:id="rId13"/>
    <p:sldLayoutId id="2147483681"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EA4388A3-5446-DB39-A07E-48A6BB50C2AB}"/>
              </a:ext>
            </a:extLst>
          </p:cNvPr>
          <p:cNvSpPr/>
          <p:nvPr/>
        </p:nvSpPr>
        <p:spPr>
          <a:xfrm rot="20862827">
            <a:off x="10197165" y="930905"/>
            <a:ext cx="582112" cy="582112"/>
          </a:xfrm>
          <a:custGeom>
            <a:avLst/>
            <a:gdLst>
              <a:gd name="connsiteX0" fmla="*/ 761237 w 958932"/>
              <a:gd name="connsiteY0" fmla="*/ 83169 h 958932"/>
              <a:gd name="connsiteX1" fmla="*/ 875763 w 958932"/>
              <a:gd name="connsiteY1" fmla="*/ 197695 h 958932"/>
              <a:gd name="connsiteX2" fmla="*/ 674974 w 958932"/>
              <a:gd name="connsiteY2" fmla="*/ 398484 h 958932"/>
              <a:gd name="connsiteX3" fmla="*/ 958932 w 958932"/>
              <a:gd name="connsiteY3" fmla="*/ 398484 h 958932"/>
              <a:gd name="connsiteX4" fmla="*/ 958932 w 958932"/>
              <a:gd name="connsiteY4" fmla="*/ 560448 h 958932"/>
              <a:gd name="connsiteX5" fmla="*/ 674974 w 958932"/>
              <a:gd name="connsiteY5" fmla="*/ 560448 h 958932"/>
              <a:gd name="connsiteX6" fmla="*/ 875763 w 958932"/>
              <a:gd name="connsiteY6" fmla="*/ 761237 h 958932"/>
              <a:gd name="connsiteX7" fmla="*/ 761237 w 958932"/>
              <a:gd name="connsiteY7" fmla="*/ 875763 h 958932"/>
              <a:gd name="connsiteX8" fmla="*/ 560448 w 958932"/>
              <a:gd name="connsiteY8" fmla="*/ 674974 h 958932"/>
              <a:gd name="connsiteX9" fmla="*/ 560448 w 958932"/>
              <a:gd name="connsiteY9" fmla="*/ 958932 h 958932"/>
              <a:gd name="connsiteX10" fmla="*/ 398484 w 958932"/>
              <a:gd name="connsiteY10" fmla="*/ 958932 h 958932"/>
              <a:gd name="connsiteX11" fmla="*/ 398484 w 958932"/>
              <a:gd name="connsiteY11" fmla="*/ 674974 h 958932"/>
              <a:gd name="connsiteX12" fmla="*/ 197695 w 958932"/>
              <a:gd name="connsiteY12" fmla="*/ 875763 h 958932"/>
              <a:gd name="connsiteX13" fmla="*/ 83169 w 958932"/>
              <a:gd name="connsiteY13" fmla="*/ 761237 h 958932"/>
              <a:gd name="connsiteX14" fmla="*/ 283958 w 958932"/>
              <a:gd name="connsiteY14" fmla="*/ 560448 h 958932"/>
              <a:gd name="connsiteX15" fmla="*/ 0 w 958932"/>
              <a:gd name="connsiteY15" fmla="*/ 560448 h 958932"/>
              <a:gd name="connsiteX16" fmla="*/ 0 w 958932"/>
              <a:gd name="connsiteY16" fmla="*/ 398484 h 958932"/>
              <a:gd name="connsiteX17" fmla="*/ 283958 w 958932"/>
              <a:gd name="connsiteY17" fmla="*/ 398484 h 958932"/>
              <a:gd name="connsiteX18" fmla="*/ 83169 w 958932"/>
              <a:gd name="connsiteY18" fmla="*/ 197695 h 958932"/>
              <a:gd name="connsiteX19" fmla="*/ 197695 w 958932"/>
              <a:gd name="connsiteY19" fmla="*/ 83169 h 958932"/>
              <a:gd name="connsiteX20" fmla="*/ 398484 w 958932"/>
              <a:gd name="connsiteY20" fmla="*/ 283958 h 958932"/>
              <a:gd name="connsiteX21" fmla="*/ 398484 w 958932"/>
              <a:gd name="connsiteY21" fmla="*/ 0 h 958932"/>
              <a:gd name="connsiteX22" fmla="*/ 560448 w 958932"/>
              <a:gd name="connsiteY22" fmla="*/ 0 h 958932"/>
              <a:gd name="connsiteX23" fmla="*/ 560448 w 958932"/>
              <a:gd name="connsiteY23" fmla="*/ 283958 h 95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58932" h="958932">
                <a:moveTo>
                  <a:pt x="761237" y="83169"/>
                </a:moveTo>
                <a:lnTo>
                  <a:pt x="875763" y="197695"/>
                </a:lnTo>
                <a:lnTo>
                  <a:pt x="674974" y="398484"/>
                </a:lnTo>
                <a:lnTo>
                  <a:pt x="958932" y="398484"/>
                </a:lnTo>
                <a:lnTo>
                  <a:pt x="958932" y="560448"/>
                </a:lnTo>
                <a:lnTo>
                  <a:pt x="674974" y="560448"/>
                </a:lnTo>
                <a:lnTo>
                  <a:pt x="875763" y="761237"/>
                </a:lnTo>
                <a:lnTo>
                  <a:pt x="761237" y="875763"/>
                </a:lnTo>
                <a:lnTo>
                  <a:pt x="560448" y="674974"/>
                </a:lnTo>
                <a:lnTo>
                  <a:pt x="560448" y="958932"/>
                </a:lnTo>
                <a:lnTo>
                  <a:pt x="398484" y="958932"/>
                </a:lnTo>
                <a:lnTo>
                  <a:pt x="398484" y="674974"/>
                </a:lnTo>
                <a:lnTo>
                  <a:pt x="197695" y="875763"/>
                </a:lnTo>
                <a:lnTo>
                  <a:pt x="83169" y="761237"/>
                </a:lnTo>
                <a:lnTo>
                  <a:pt x="283958" y="560448"/>
                </a:lnTo>
                <a:lnTo>
                  <a:pt x="0" y="560448"/>
                </a:lnTo>
                <a:lnTo>
                  <a:pt x="0" y="398484"/>
                </a:lnTo>
                <a:lnTo>
                  <a:pt x="283958" y="398484"/>
                </a:lnTo>
                <a:lnTo>
                  <a:pt x="83169" y="197695"/>
                </a:lnTo>
                <a:lnTo>
                  <a:pt x="197695" y="83169"/>
                </a:lnTo>
                <a:lnTo>
                  <a:pt x="398484" y="283958"/>
                </a:lnTo>
                <a:lnTo>
                  <a:pt x="398484" y="0"/>
                </a:lnTo>
                <a:lnTo>
                  <a:pt x="560448" y="0"/>
                </a:lnTo>
                <a:lnTo>
                  <a:pt x="560448" y="283958"/>
                </a:lnTo>
                <a:close/>
              </a:path>
            </a:pathLst>
          </a:custGeom>
          <a:gradFill>
            <a:gsLst>
              <a:gs pos="0">
                <a:srgbClr val="00FEFE">
                  <a:alpha val="14000"/>
                </a:srgbClr>
              </a:gs>
              <a:gs pos="100000">
                <a:srgbClr val="A205C8">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Tree>
    <p:extLst>
      <p:ext uri="{BB962C8B-B14F-4D97-AF65-F5344CB8AC3E}">
        <p14:creationId xmlns:p14="http://schemas.microsoft.com/office/powerpoint/2010/main" val="2761817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059D0-2C53-6FE0-5DA9-B2601927FF62}"/>
            </a:ext>
          </a:extLst>
        </p:cNvPr>
        <p:cNvGrpSpPr/>
        <p:nvPr/>
      </p:nvGrpSpPr>
      <p:grpSpPr>
        <a:xfrm>
          <a:off x="0" y="0"/>
          <a:ext cx="0" cy="0"/>
          <a:chOff x="0" y="0"/>
          <a:chExt cx="0" cy="0"/>
        </a:xfrm>
      </p:grpSpPr>
      <p:sp>
        <p:nvSpPr>
          <p:cNvPr id="14" name="Slide Number Placeholder 25">
            <a:extLst>
              <a:ext uri="{FF2B5EF4-FFF2-40B4-BE49-F238E27FC236}">
                <a16:creationId xmlns:a16="http://schemas.microsoft.com/office/drawing/2014/main" id="{20903D86-4D23-F7B7-937E-60E1AB3156B5}"/>
              </a:ext>
            </a:extLst>
          </p:cNvPr>
          <p:cNvSpPr>
            <a:spLocks noGrp="1"/>
          </p:cNvSpPr>
          <p:nvPr>
            <p:ph type="sldNum" sz="quarter" idx="15"/>
          </p:nvPr>
        </p:nvSpPr>
        <p:spPr>
          <a:xfrm>
            <a:off x="417513" y="6076950"/>
            <a:ext cx="487362" cy="365125"/>
          </a:xfrm>
          <a:prstGeom prst="rect">
            <a:avLst/>
          </a:prstGeom>
        </p:spPr>
        <p:txBody>
          <a:bodyPr/>
          <a:lstStyle/>
          <a:p>
            <a:fld id="{CF70A282-2CD7-3B4E-892F-0E28350A9E55}" type="slidenum">
              <a:rPr lang="en-US" smtClean="0"/>
              <a:pPr/>
              <a:t>10</a:t>
            </a:fld>
            <a:endParaRPr lang="en-US"/>
          </a:p>
        </p:txBody>
      </p:sp>
      <p:sp>
        <p:nvSpPr>
          <p:cNvPr id="2" name="Text Placeholder 1">
            <a:extLst>
              <a:ext uri="{FF2B5EF4-FFF2-40B4-BE49-F238E27FC236}">
                <a16:creationId xmlns:a16="http://schemas.microsoft.com/office/drawing/2014/main" id="{4F8E43A3-8885-FBF0-A65C-C9DD7F209747}"/>
              </a:ext>
            </a:extLst>
          </p:cNvPr>
          <p:cNvSpPr>
            <a:spLocks noGrp="1"/>
          </p:cNvSpPr>
          <p:nvPr>
            <p:ph type="body" sz="quarter" idx="13"/>
          </p:nvPr>
        </p:nvSpPr>
        <p:spPr>
          <a:xfrm>
            <a:off x="417513" y="533054"/>
            <a:ext cx="10591800" cy="495300"/>
          </a:xfrm>
        </p:spPr>
        <p:txBody>
          <a:bodyPr/>
          <a:lstStyle/>
          <a:p>
            <a:pPr fontAlgn="base"/>
            <a:r>
              <a:rPr lang="en-US" sz="4000" b="1" dirty="0"/>
              <a:t>Go to Market Strategy</a:t>
            </a:r>
            <a:endParaRPr lang="en-US" sz="4000" dirty="0"/>
          </a:p>
        </p:txBody>
      </p:sp>
      <p:sp>
        <p:nvSpPr>
          <p:cNvPr id="4" name="TextBox 3">
            <a:extLst>
              <a:ext uri="{FF2B5EF4-FFF2-40B4-BE49-F238E27FC236}">
                <a16:creationId xmlns:a16="http://schemas.microsoft.com/office/drawing/2014/main" id="{2FDE41D2-6892-ABA7-660F-902429BA5C32}"/>
              </a:ext>
            </a:extLst>
          </p:cNvPr>
          <p:cNvSpPr txBox="1"/>
          <p:nvPr/>
        </p:nvSpPr>
        <p:spPr>
          <a:xfrm>
            <a:off x="835708" y="1428993"/>
            <a:ext cx="9755409" cy="3170099"/>
          </a:xfrm>
          <a:prstGeom prst="rect">
            <a:avLst/>
          </a:prstGeom>
          <a:noFill/>
        </p:spPr>
        <p:txBody>
          <a:bodyPr wrap="square" rtlCol="0">
            <a:spAutoFit/>
          </a:bodyPr>
          <a:lstStyle/>
          <a:p>
            <a:pPr marL="342900" indent="-342900">
              <a:buFont typeface="Arial" panose="020B0604020202020204" pitchFamily="34" charset="0"/>
              <a:buChar char="•"/>
            </a:pPr>
            <a:r>
              <a:rPr lang="en-US" sz="2500" dirty="0">
                <a:solidFill>
                  <a:schemeClr val="bg1"/>
                </a:solidFill>
              </a:rPr>
              <a:t>Currently for the demo we've used only single pdf, ppt, kb article and wiki page, but to get it to production we can pull all the relevant documents for QPTM from various sources like </a:t>
            </a:r>
            <a:r>
              <a:rPr lang="en-US" sz="2500" dirty="0" err="1">
                <a:solidFill>
                  <a:schemeClr val="bg1"/>
                </a:solidFill>
              </a:rPr>
              <a:t>sharepoint</a:t>
            </a:r>
            <a:r>
              <a:rPr lang="en-US" sz="2500" dirty="0">
                <a:solidFill>
                  <a:schemeClr val="bg1"/>
                </a:solidFill>
              </a:rPr>
              <a:t>, ADO wiki, right answers, brownbag sessions and local disk, </a:t>
            </a:r>
            <a:r>
              <a:rPr lang="en-US" sz="2500" dirty="0" err="1">
                <a:solidFill>
                  <a:schemeClr val="bg1"/>
                </a:solidFill>
              </a:rPr>
              <a:t>etc</a:t>
            </a:r>
            <a:r>
              <a:rPr lang="en-US" sz="2500" dirty="0">
                <a:solidFill>
                  <a:schemeClr val="bg1"/>
                </a:solidFill>
              </a:rPr>
              <a:t> into our application and then use </a:t>
            </a:r>
            <a:r>
              <a:rPr lang="en-US" sz="2500" dirty="0" err="1">
                <a:solidFill>
                  <a:schemeClr val="bg1"/>
                </a:solidFill>
              </a:rPr>
              <a:t>QWiki</a:t>
            </a:r>
            <a:r>
              <a:rPr lang="en-US" sz="2500" dirty="0">
                <a:solidFill>
                  <a:schemeClr val="bg1"/>
                </a:solidFill>
              </a:rPr>
              <a:t> for all developer queries.</a:t>
            </a:r>
          </a:p>
          <a:p>
            <a:pPr marL="342900" indent="-342900">
              <a:buFont typeface="Arial" panose="020B0604020202020204" pitchFamily="34" charset="0"/>
              <a:buChar char="•"/>
            </a:pPr>
            <a:r>
              <a:rPr lang="en-US" sz="2500" dirty="0">
                <a:solidFill>
                  <a:schemeClr val="bg1"/>
                </a:solidFill>
              </a:rPr>
              <a:t>Also it can be extended for other products as we just need to pull the relevant documents of these products in </a:t>
            </a:r>
            <a:r>
              <a:rPr lang="en-US" sz="2500" dirty="0" err="1">
                <a:solidFill>
                  <a:schemeClr val="bg1"/>
                </a:solidFill>
              </a:rPr>
              <a:t>Qwiki</a:t>
            </a:r>
            <a:r>
              <a:rPr lang="en-US" sz="2500" dirty="0">
                <a:solidFill>
                  <a:schemeClr val="bg1"/>
                </a:solidFill>
              </a:rPr>
              <a:t>.</a:t>
            </a:r>
          </a:p>
          <a:p>
            <a:r>
              <a:rPr lang="en-US" sz="2500" dirty="0">
                <a:solidFill>
                  <a:schemeClr val="bg1"/>
                </a:solidFill>
              </a:rPr>
              <a:t> </a:t>
            </a:r>
            <a:endParaRPr lang="en-US" sz="2500" dirty="0">
              <a:solidFill>
                <a:schemeClr val="bg1"/>
              </a:solidFill>
              <a:effectLst/>
            </a:endParaRPr>
          </a:p>
        </p:txBody>
      </p:sp>
    </p:spTree>
    <p:extLst>
      <p:ext uri="{BB962C8B-B14F-4D97-AF65-F5344CB8AC3E}">
        <p14:creationId xmlns:p14="http://schemas.microsoft.com/office/powerpoint/2010/main" val="2406462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25">
            <a:extLst>
              <a:ext uri="{FF2B5EF4-FFF2-40B4-BE49-F238E27FC236}">
                <a16:creationId xmlns:a16="http://schemas.microsoft.com/office/drawing/2014/main" id="{91F664BE-54B2-D054-4849-986226FC6566}"/>
              </a:ext>
            </a:extLst>
          </p:cNvPr>
          <p:cNvSpPr>
            <a:spLocks noGrp="1"/>
          </p:cNvSpPr>
          <p:nvPr>
            <p:ph type="sldNum" sz="quarter" idx="15"/>
          </p:nvPr>
        </p:nvSpPr>
        <p:spPr>
          <a:xfrm>
            <a:off x="417513" y="6076950"/>
            <a:ext cx="487362" cy="365125"/>
          </a:xfrm>
          <a:prstGeom prst="rect">
            <a:avLst/>
          </a:prstGeom>
        </p:spPr>
        <p:txBody>
          <a:bodyPr/>
          <a:lstStyle/>
          <a:p>
            <a:fld id="{CF70A282-2CD7-3B4E-892F-0E28350A9E55}" type="slidenum">
              <a:rPr lang="en-US" smtClean="0"/>
              <a:pPr/>
              <a:t>2</a:t>
            </a:fld>
            <a:endParaRPr lang="en-US"/>
          </a:p>
        </p:txBody>
      </p:sp>
      <p:sp>
        <p:nvSpPr>
          <p:cNvPr id="2" name="Text Placeholder 1">
            <a:extLst>
              <a:ext uri="{FF2B5EF4-FFF2-40B4-BE49-F238E27FC236}">
                <a16:creationId xmlns:a16="http://schemas.microsoft.com/office/drawing/2014/main" id="{976A3E9A-EFA2-4AF3-8432-97574F40FA75}"/>
              </a:ext>
            </a:extLst>
          </p:cNvPr>
          <p:cNvSpPr>
            <a:spLocks noGrp="1"/>
          </p:cNvSpPr>
          <p:nvPr>
            <p:ph type="body" sz="quarter" idx="13"/>
          </p:nvPr>
        </p:nvSpPr>
        <p:spPr>
          <a:xfrm>
            <a:off x="417347" y="167929"/>
            <a:ext cx="10591800" cy="495300"/>
          </a:xfrm>
        </p:spPr>
        <p:txBody>
          <a:bodyPr lIns="91440" tIns="45720" rIns="91440" bIns="45720" anchor="t"/>
          <a:lstStyle/>
          <a:p>
            <a:r>
              <a:rPr lang="en-IN" dirty="0" err="1"/>
              <a:t>QWiki</a:t>
            </a:r>
            <a:endParaRPr lang="en-US" dirty="0"/>
          </a:p>
        </p:txBody>
      </p:sp>
      <p:graphicFrame>
        <p:nvGraphicFramePr>
          <p:cNvPr id="3" name="Table 2">
            <a:extLst>
              <a:ext uri="{FF2B5EF4-FFF2-40B4-BE49-F238E27FC236}">
                <a16:creationId xmlns:a16="http://schemas.microsoft.com/office/drawing/2014/main" id="{226712EE-8AF4-3D23-8224-BEC4CE32800F}"/>
              </a:ext>
            </a:extLst>
          </p:cNvPr>
          <p:cNvGraphicFramePr>
            <a:graphicFrameLocks noGrp="1"/>
          </p:cNvGraphicFramePr>
          <p:nvPr>
            <p:extLst>
              <p:ext uri="{D42A27DB-BD31-4B8C-83A1-F6EECF244321}">
                <p14:modId xmlns:p14="http://schemas.microsoft.com/office/powerpoint/2010/main" val="2820856030"/>
              </p:ext>
            </p:extLst>
          </p:nvPr>
        </p:nvGraphicFramePr>
        <p:xfrm>
          <a:off x="272142" y="859971"/>
          <a:ext cx="11786867" cy="4654191"/>
        </p:xfrm>
        <a:graphic>
          <a:graphicData uri="http://schemas.openxmlformats.org/drawingml/2006/table">
            <a:tbl>
              <a:tblPr/>
              <a:tblGrid>
                <a:gridCol w="2471058">
                  <a:extLst>
                    <a:ext uri="{9D8B030D-6E8A-4147-A177-3AD203B41FA5}">
                      <a16:colId xmlns:a16="http://schemas.microsoft.com/office/drawing/2014/main" val="3377369099"/>
                    </a:ext>
                  </a:extLst>
                </a:gridCol>
                <a:gridCol w="9315809">
                  <a:extLst>
                    <a:ext uri="{9D8B030D-6E8A-4147-A177-3AD203B41FA5}">
                      <a16:colId xmlns:a16="http://schemas.microsoft.com/office/drawing/2014/main" val="948480185"/>
                    </a:ext>
                  </a:extLst>
                </a:gridCol>
              </a:tblGrid>
              <a:tr h="732855">
                <a:tc>
                  <a:txBody>
                    <a:bodyPr/>
                    <a:lstStyle/>
                    <a:p>
                      <a:pPr algn="l" fontAlgn="base"/>
                      <a:r>
                        <a:rPr lang="en-US" sz="1500" b="1" i="0">
                          <a:solidFill>
                            <a:schemeClr val="bg1"/>
                          </a:solidFill>
                          <a:effectLst/>
                          <a:latin typeface="+mn-lt"/>
                        </a:rPr>
                        <a:t>Category​ : </a:t>
                      </a:r>
                      <a:endParaRPr lang="en-US" sz="1700" b="1" i="0">
                        <a:solidFill>
                          <a:schemeClr val="bg1"/>
                        </a:solidFill>
                        <a:effectLst/>
                        <a:latin typeface="+mn-lt"/>
                      </a:endParaRPr>
                    </a:p>
                  </a:txBody>
                  <a:tcPr marL="83845" marR="83845" marT="41923" marB="4192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059"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buNone/>
                      </a:pPr>
                      <a:r>
                        <a:rPr lang="en-US" sz="1500" b="0" i="0" u="none" strike="noStrike" noProof="0" dirty="0">
                          <a:solidFill>
                            <a:schemeClr val="bg1"/>
                          </a:solidFill>
                          <a:effectLst/>
                          <a:latin typeface="+mn-lt"/>
                        </a:rPr>
                        <a:t>Internal Tools and Processes</a:t>
                      </a:r>
                    </a:p>
                    <a:p>
                      <a:pPr lvl="0" algn="l">
                        <a:buNone/>
                      </a:pPr>
                      <a:endParaRPr lang="en-US" sz="1500" b="0" i="0" u="none" strike="noStrike" noProof="0" dirty="0">
                        <a:solidFill>
                          <a:schemeClr val="bg1"/>
                        </a:solidFill>
                        <a:effectLst/>
                        <a:latin typeface="+mn-lt"/>
                      </a:endParaRPr>
                    </a:p>
                  </a:txBody>
                  <a:tcPr marL="83845" marR="83845" marT="41923" marB="4192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059"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0631065"/>
                  </a:ext>
                </a:extLst>
              </a:tr>
              <a:tr h="784513">
                <a:tc>
                  <a:txBody>
                    <a:bodyPr/>
                    <a:lstStyle/>
                    <a:p>
                      <a:pPr algn="l" fontAlgn="base"/>
                      <a:r>
                        <a:rPr lang="en-US" sz="1500" b="1" i="0" dirty="0">
                          <a:solidFill>
                            <a:schemeClr val="bg1"/>
                          </a:solidFill>
                          <a:effectLst/>
                          <a:latin typeface="+mn-lt"/>
                        </a:rPr>
                        <a:t>Idea Title : </a:t>
                      </a:r>
                    </a:p>
                  </a:txBody>
                  <a:tcPr marL="83845" marR="83845" marT="41923" marB="4192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buNone/>
                      </a:pPr>
                      <a:r>
                        <a:rPr lang="en-US" sz="1500" b="0" i="0" u="none" strike="noStrike" kern="1200" dirty="0">
                          <a:solidFill>
                            <a:schemeClr val="bg1"/>
                          </a:solidFill>
                          <a:effectLst/>
                          <a:latin typeface="+mn-lt"/>
                          <a:ea typeface="+mn-ea"/>
                          <a:cs typeface="+mn-cs"/>
                        </a:rPr>
                        <a:t>Build a RAG based AI Assistant for Functional and Developer Queries</a:t>
                      </a:r>
                      <a:endParaRPr lang="en-US" sz="1500" b="0" i="0" u="none" strike="noStrike" kern="1200" noProof="0" dirty="0">
                        <a:solidFill>
                          <a:schemeClr val="bg1"/>
                        </a:solidFill>
                        <a:effectLst/>
                        <a:latin typeface="+mn-lt"/>
                        <a:ea typeface="+mn-ea"/>
                        <a:cs typeface="+mn-cs"/>
                      </a:endParaRPr>
                    </a:p>
                  </a:txBody>
                  <a:tcPr marL="83845" marR="83845" marT="41923" marB="4192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8195352"/>
                  </a:ext>
                </a:extLst>
              </a:tr>
              <a:tr h="995577">
                <a:tc>
                  <a:txBody>
                    <a:bodyPr/>
                    <a:lstStyle/>
                    <a:p>
                      <a:pPr algn="l" fontAlgn="base"/>
                      <a:r>
                        <a:rPr lang="en-US" sz="1500" b="1" i="0">
                          <a:solidFill>
                            <a:schemeClr val="bg1"/>
                          </a:solidFill>
                          <a:effectLst/>
                          <a:latin typeface="+mn-lt"/>
                        </a:rPr>
                        <a:t>Team Members</a:t>
                      </a:r>
                      <a:r>
                        <a:rPr lang="en-US" sz="1500" b="0" i="0">
                          <a:solidFill>
                            <a:schemeClr val="bg1"/>
                          </a:solidFill>
                          <a:effectLst/>
                          <a:latin typeface="+mn-lt"/>
                        </a:rPr>
                        <a:t>​ </a:t>
                      </a:r>
                      <a:endParaRPr lang="en-US" sz="1700" b="0" i="0">
                        <a:solidFill>
                          <a:schemeClr val="bg1"/>
                        </a:solidFill>
                        <a:effectLst/>
                        <a:latin typeface="+mn-lt"/>
                      </a:endParaRPr>
                    </a:p>
                    <a:p>
                      <a:pPr lvl="0" algn="l">
                        <a:buNone/>
                      </a:pPr>
                      <a:endParaRPr lang="en-US" sz="1500" b="0" i="0">
                        <a:solidFill>
                          <a:schemeClr val="bg1"/>
                        </a:solidFill>
                        <a:effectLst/>
                        <a:latin typeface="+mn-lt"/>
                      </a:endParaRPr>
                    </a:p>
                  </a:txBody>
                  <a:tcPr marL="83845" marR="83845" marT="41923" marB="4192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buNone/>
                      </a:pPr>
                      <a:r>
                        <a:rPr lang="en-US" sz="1500" b="0" i="0" u="none" strike="noStrike" noProof="0" dirty="0">
                          <a:solidFill>
                            <a:schemeClr val="bg1"/>
                          </a:solidFill>
                          <a:effectLst/>
                          <a:latin typeface="+mn-lt"/>
                        </a:rPr>
                        <a:t>Chetan Chauhan</a:t>
                      </a:r>
                    </a:p>
                    <a:p>
                      <a:pPr lvl="0" algn="l">
                        <a:buNone/>
                      </a:pPr>
                      <a:r>
                        <a:rPr lang="en-US" sz="1500" b="0" i="0" u="none" strike="noStrike" noProof="0" dirty="0">
                          <a:solidFill>
                            <a:schemeClr val="bg1"/>
                          </a:solidFill>
                          <a:effectLst/>
                          <a:latin typeface="+mn-lt"/>
                        </a:rPr>
                        <a:t>Geetali </a:t>
                      </a:r>
                      <a:r>
                        <a:rPr lang="en-US" sz="1500" b="0" i="0" u="none" strike="noStrike" noProof="0" dirty="0" err="1">
                          <a:solidFill>
                            <a:schemeClr val="bg1"/>
                          </a:solidFill>
                          <a:effectLst/>
                          <a:latin typeface="+mn-lt"/>
                        </a:rPr>
                        <a:t>Bendale</a:t>
                      </a:r>
                      <a:endParaRPr lang="en-US" sz="1500" b="0" i="0" u="none" strike="noStrike" noProof="0" dirty="0">
                        <a:solidFill>
                          <a:schemeClr val="bg1"/>
                        </a:solidFill>
                        <a:effectLst/>
                        <a:latin typeface="+mn-lt"/>
                      </a:endParaRPr>
                    </a:p>
                    <a:p>
                      <a:pPr lvl="0" algn="l">
                        <a:buNone/>
                      </a:pPr>
                      <a:r>
                        <a:rPr lang="en-US" sz="1500" b="0" i="0" u="none" strike="noStrike" noProof="0" dirty="0">
                          <a:solidFill>
                            <a:schemeClr val="bg1"/>
                          </a:solidFill>
                          <a:effectLst/>
                          <a:latin typeface="+mn-lt"/>
                        </a:rPr>
                        <a:t>Shruti </a:t>
                      </a:r>
                      <a:r>
                        <a:rPr lang="en-US" sz="1500" b="0" i="0" u="none" strike="noStrike" kern="1200" noProof="0" dirty="0" err="1">
                          <a:solidFill>
                            <a:schemeClr val="bg1"/>
                          </a:solidFill>
                          <a:effectLst/>
                          <a:latin typeface="+mn-lt"/>
                          <a:ea typeface="+mn-ea"/>
                          <a:cs typeface="+mn-cs"/>
                        </a:rPr>
                        <a:t>Maliye</a:t>
                      </a:r>
                      <a:endParaRPr lang="en-US" sz="1500" b="0" i="0" u="none" strike="noStrike" kern="1200" noProof="0" dirty="0">
                        <a:solidFill>
                          <a:schemeClr val="bg1"/>
                        </a:solidFill>
                        <a:effectLst/>
                        <a:latin typeface="+mn-lt"/>
                        <a:ea typeface="+mn-ea"/>
                        <a:cs typeface="+mn-cs"/>
                      </a:endParaRPr>
                    </a:p>
                  </a:txBody>
                  <a:tcPr marL="83845" marR="83845" marT="41923" marB="4192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0129256"/>
                  </a:ext>
                </a:extLst>
              </a:tr>
              <a:tr h="1970414">
                <a:tc>
                  <a:txBody>
                    <a:bodyPr/>
                    <a:lstStyle/>
                    <a:p>
                      <a:pPr algn="l" fontAlgn="base"/>
                      <a:r>
                        <a:rPr lang="en-US" sz="1500" b="1" i="0">
                          <a:solidFill>
                            <a:schemeClr val="bg1"/>
                          </a:solidFill>
                          <a:effectLst/>
                          <a:latin typeface="+mn-lt"/>
                        </a:rPr>
                        <a:t>Problem Description</a:t>
                      </a:r>
                      <a:r>
                        <a:rPr lang="en-US" sz="1500" b="0" i="0">
                          <a:solidFill>
                            <a:schemeClr val="bg1"/>
                          </a:solidFill>
                          <a:effectLst/>
                          <a:latin typeface="+mn-lt"/>
                        </a:rPr>
                        <a:t>​ :  </a:t>
                      </a:r>
                      <a:endParaRPr lang="en-US" sz="1700" b="0" i="0">
                        <a:solidFill>
                          <a:schemeClr val="bg1"/>
                        </a:solidFill>
                        <a:effectLst/>
                        <a:latin typeface="+mn-lt"/>
                      </a:endParaRPr>
                    </a:p>
                    <a:p>
                      <a:pPr lvl="0" algn="l">
                        <a:buNone/>
                      </a:pPr>
                      <a:endParaRPr lang="en-US" sz="1500" b="0" i="0">
                        <a:solidFill>
                          <a:schemeClr val="bg1"/>
                        </a:solidFill>
                        <a:effectLst/>
                        <a:latin typeface="+mn-lt"/>
                      </a:endParaRPr>
                    </a:p>
                  </a:txBody>
                  <a:tcPr marL="83845" marR="83845" marT="41923" marB="4192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500" b="0" i="0" u="none" strike="noStrike" kern="1200" dirty="0">
                          <a:solidFill>
                            <a:schemeClr val="bg1"/>
                          </a:solidFill>
                          <a:effectLst/>
                          <a:latin typeface="+mn-lt"/>
                          <a:ea typeface="+mn-ea"/>
                          <a:cs typeface="+mn-cs"/>
                        </a:rPr>
                        <a:t>Build a RAG (Retrieval Augmented Generation) based AI Assistant that can answer documentation related queries about some process related queries from developers and will provide the relevant wiki or KB articles as references for its answers for the user to explore further. We'll be giving input as the wiki and KB articles we have and based on user's queriers the RAG will reference the previously provided wiki and KB articles and answer the user's queries.</a:t>
                      </a:r>
                      <a:br>
                        <a:rPr lang="en-US" sz="1500" b="0" i="0" u="none" strike="noStrike" kern="1200" dirty="0">
                          <a:solidFill>
                            <a:schemeClr val="bg1"/>
                          </a:solidFill>
                          <a:effectLst/>
                          <a:latin typeface="+mn-lt"/>
                          <a:ea typeface="+mn-ea"/>
                          <a:cs typeface="+mn-cs"/>
                        </a:rPr>
                      </a:br>
                      <a:r>
                        <a:rPr lang="en-US" sz="1500" b="0" i="0" u="none" strike="noStrike" kern="1200" dirty="0">
                          <a:solidFill>
                            <a:schemeClr val="bg1"/>
                          </a:solidFill>
                          <a:effectLst/>
                          <a:latin typeface="+mn-lt"/>
                          <a:ea typeface="+mn-ea"/>
                          <a:cs typeface="+mn-cs"/>
                        </a:rPr>
                        <a:t>Also we're thinking of extending and using our current ppt's and word documents that we use as documentation for our products to answer any functional queries for our products as well. </a:t>
                      </a:r>
                      <a:br>
                        <a:rPr lang="en-US" sz="1500" b="0" i="0" u="none" strike="noStrike" kern="1200" dirty="0">
                          <a:solidFill>
                            <a:schemeClr val="bg1"/>
                          </a:solidFill>
                          <a:effectLst/>
                          <a:latin typeface="+mn-lt"/>
                          <a:ea typeface="+mn-ea"/>
                          <a:cs typeface="+mn-cs"/>
                        </a:rPr>
                      </a:br>
                      <a:r>
                        <a:rPr lang="en-US" sz="1500" b="0" i="0" u="none" strike="noStrike" kern="1200" dirty="0">
                          <a:solidFill>
                            <a:schemeClr val="bg1"/>
                          </a:solidFill>
                          <a:effectLst/>
                          <a:latin typeface="+mn-lt"/>
                          <a:ea typeface="+mn-ea"/>
                          <a:cs typeface="+mn-cs"/>
                        </a:rPr>
                        <a:t>Another thing that we're thinking of to have as a stretch goal is to also process the transcripts of the brownbag sessions we have as part of our input data. reframe as a project idea</a:t>
                      </a:r>
                    </a:p>
                  </a:txBody>
                  <a:tcPr marL="83845" marR="83845" marT="41923" marB="4192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41248254"/>
                  </a:ext>
                </a:extLst>
              </a:tr>
            </a:tbl>
          </a:graphicData>
        </a:graphic>
      </p:graphicFrame>
    </p:spTree>
    <p:extLst>
      <p:ext uri="{BB962C8B-B14F-4D97-AF65-F5344CB8AC3E}">
        <p14:creationId xmlns:p14="http://schemas.microsoft.com/office/powerpoint/2010/main" val="3563564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937AC-2E2F-22A8-A55B-568865D3E75C}"/>
            </a:ext>
          </a:extLst>
        </p:cNvPr>
        <p:cNvGrpSpPr/>
        <p:nvPr/>
      </p:nvGrpSpPr>
      <p:grpSpPr>
        <a:xfrm>
          <a:off x="0" y="0"/>
          <a:ext cx="0" cy="0"/>
          <a:chOff x="0" y="0"/>
          <a:chExt cx="0" cy="0"/>
        </a:xfrm>
      </p:grpSpPr>
      <p:sp>
        <p:nvSpPr>
          <p:cNvPr id="14" name="Slide Number Placeholder 25">
            <a:extLst>
              <a:ext uri="{FF2B5EF4-FFF2-40B4-BE49-F238E27FC236}">
                <a16:creationId xmlns:a16="http://schemas.microsoft.com/office/drawing/2014/main" id="{9FB269FD-0279-B8AF-EEC2-1C08EC129C84}"/>
              </a:ext>
            </a:extLst>
          </p:cNvPr>
          <p:cNvSpPr>
            <a:spLocks noGrp="1"/>
          </p:cNvSpPr>
          <p:nvPr>
            <p:ph type="sldNum" sz="quarter" idx="15"/>
          </p:nvPr>
        </p:nvSpPr>
        <p:spPr>
          <a:xfrm>
            <a:off x="417513" y="6076950"/>
            <a:ext cx="487362" cy="365125"/>
          </a:xfrm>
          <a:prstGeom prst="rect">
            <a:avLst/>
          </a:prstGeom>
        </p:spPr>
        <p:txBody>
          <a:bodyPr/>
          <a:lstStyle/>
          <a:p>
            <a:fld id="{CF70A282-2CD7-3B4E-892F-0E28350A9E55}" type="slidenum">
              <a:rPr lang="en-US" smtClean="0"/>
              <a:pPr/>
              <a:t>3</a:t>
            </a:fld>
            <a:endParaRPr lang="en-US"/>
          </a:p>
        </p:txBody>
      </p:sp>
      <p:sp>
        <p:nvSpPr>
          <p:cNvPr id="5" name="Text Placeholder 4">
            <a:extLst>
              <a:ext uri="{FF2B5EF4-FFF2-40B4-BE49-F238E27FC236}">
                <a16:creationId xmlns:a16="http://schemas.microsoft.com/office/drawing/2014/main" id="{9048EA44-9294-C3FB-B5CD-0B815BDF2C49}"/>
              </a:ext>
            </a:extLst>
          </p:cNvPr>
          <p:cNvSpPr>
            <a:spLocks noGrp="1"/>
          </p:cNvSpPr>
          <p:nvPr>
            <p:ph type="body" sz="quarter" idx="13"/>
          </p:nvPr>
        </p:nvSpPr>
        <p:spPr/>
        <p:txBody>
          <a:bodyPr/>
          <a:lstStyle/>
          <a:p>
            <a:r>
              <a:rPr lang="en-US" dirty="0"/>
              <a:t>Team Members</a:t>
            </a:r>
          </a:p>
        </p:txBody>
      </p:sp>
      <p:pic>
        <p:nvPicPr>
          <p:cNvPr id="7" name="Picture 6">
            <a:extLst>
              <a:ext uri="{FF2B5EF4-FFF2-40B4-BE49-F238E27FC236}">
                <a16:creationId xmlns:a16="http://schemas.microsoft.com/office/drawing/2014/main" id="{90ECA8AE-644C-4C1E-563F-A86F22886F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5858" y="1631066"/>
            <a:ext cx="1950720" cy="2438400"/>
          </a:xfrm>
          <a:prstGeom prst="rect">
            <a:avLst/>
          </a:prstGeom>
        </p:spPr>
      </p:pic>
      <p:sp>
        <p:nvSpPr>
          <p:cNvPr id="8" name="TextBox 7">
            <a:extLst>
              <a:ext uri="{FF2B5EF4-FFF2-40B4-BE49-F238E27FC236}">
                <a16:creationId xmlns:a16="http://schemas.microsoft.com/office/drawing/2014/main" id="{E56026D6-07F1-4150-71D6-D42A08AEB020}"/>
              </a:ext>
            </a:extLst>
          </p:cNvPr>
          <p:cNvSpPr txBox="1"/>
          <p:nvPr/>
        </p:nvSpPr>
        <p:spPr>
          <a:xfrm>
            <a:off x="766454" y="4069466"/>
            <a:ext cx="2489528" cy="846386"/>
          </a:xfrm>
          <a:prstGeom prst="rect">
            <a:avLst/>
          </a:prstGeom>
          <a:noFill/>
        </p:spPr>
        <p:txBody>
          <a:bodyPr wrap="none" rtlCol="0">
            <a:spAutoFit/>
          </a:bodyPr>
          <a:lstStyle/>
          <a:p>
            <a:r>
              <a:rPr lang="en-US" sz="2000" dirty="0">
                <a:solidFill>
                  <a:schemeClr val="bg1"/>
                </a:solidFill>
                <a:latin typeface="+mj-lt"/>
              </a:rPr>
              <a:t>Chetan</a:t>
            </a:r>
            <a:r>
              <a:rPr lang="en-US" sz="2000" dirty="0"/>
              <a:t> </a:t>
            </a:r>
            <a:r>
              <a:rPr lang="en-US" sz="2000" dirty="0">
                <a:solidFill>
                  <a:schemeClr val="bg1"/>
                </a:solidFill>
                <a:latin typeface="+mj-lt"/>
              </a:rPr>
              <a:t>Chauhan</a:t>
            </a:r>
            <a:br>
              <a:rPr lang="en-US" sz="2000" dirty="0">
                <a:solidFill>
                  <a:schemeClr val="bg1"/>
                </a:solidFill>
                <a:latin typeface="+mj-lt"/>
              </a:rPr>
            </a:br>
            <a:r>
              <a:rPr lang="en-US" sz="1500" dirty="0">
                <a:solidFill>
                  <a:schemeClr val="bg1"/>
                </a:solidFill>
                <a:latin typeface="+mj-lt"/>
              </a:rPr>
              <a:t>Senior Software Engineer</a:t>
            </a:r>
          </a:p>
          <a:p>
            <a:r>
              <a:rPr lang="en-US" sz="1400" dirty="0">
                <a:solidFill>
                  <a:schemeClr val="bg1"/>
                </a:solidFill>
                <a:latin typeface="+mj-lt"/>
              </a:rPr>
              <a:t>Transportation Team, Pune</a:t>
            </a:r>
          </a:p>
        </p:txBody>
      </p:sp>
      <p:sp>
        <p:nvSpPr>
          <p:cNvPr id="10" name="TextBox 9">
            <a:extLst>
              <a:ext uri="{FF2B5EF4-FFF2-40B4-BE49-F238E27FC236}">
                <a16:creationId xmlns:a16="http://schemas.microsoft.com/office/drawing/2014/main" id="{65711FF7-41B1-C0BA-B6E6-6F5AEF60AF4A}"/>
              </a:ext>
            </a:extLst>
          </p:cNvPr>
          <p:cNvSpPr txBox="1"/>
          <p:nvPr/>
        </p:nvSpPr>
        <p:spPr>
          <a:xfrm>
            <a:off x="4321811" y="4069466"/>
            <a:ext cx="2403543" cy="846386"/>
          </a:xfrm>
          <a:prstGeom prst="rect">
            <a:avLst/>
          </a:prstGeom>
          <a:noFill/>
        </p:spPr>
        <p:txBody>
          <a:bodyPr wrap="none" rtlCol="0">
            <a:spAutoFit/>
          </a:bodyPr>
          <a:lstStyle/>
          <a:p>
            <a:r>
              <a:rPr lang="en-US" sz="2000" dirty="0">
                <a:solidFill>
                  <a:schemeClr val="bg1"/>
                </a:solidFill>
                <a:latin typeface="+mj-lt"/>
              </a:rPr>
              <a:t>Geetali </a:t>
            </a:r>
            <a:r>
              <a:rPr lang="en-US" sz="2000" dirty="0" err="1">
                <a:solidFill>
                  <a:schemeClr val="bg1"/>
                </a:solidFill>
                <a:latin typeface="+mj-lt"/>
              </a:rPr>
              <a:t>Bendale</a:t>
            </a:r>
            <a:br>
              <a:rPr lang="en-US" sz="2000" dirty="0">
                <a:solidFill>
                  <a:schemeClr val="bg1"/>
                </a:solidFill>
                <a:latin typeface="+mj-lt"/>
              </a:rPr>
            </a:br>
            <a:r>
              <a:rPr lang="en-US" sz="1500" dirty="0">
                <a:solidFill>
                  <a:schemeClr val="bg1"/>
                </a:solidFill>
                <a:latin typeface="+mj-lt"/>
              </a:rPr>
              <a:t>Software Engineer 1</a:t>
            </a:r>
          </a:p>
          <a:p>
            <a:r>
              <a:rPr lang="en-US" sz="1400" dirty="0">
                <a:solidFill>
                  <a:schemeClr val="bg1"/>
                </a:solidFill>
                <a:latin typeface="+mj-lt"/>
              </a:rPr>
              <a:t>Transportation </a:t>
            </a:r>
            <a:r>
              <a:rPr lang="en-US" sz="1400" dirty="0" err="1">
                <a:solidFill>
                  <a:schemeClr val="bg1"/>
                </a:solidFill>
                <a:latin typeface="+mj-lt"/>
              </a:rPr>
              <a:t>Team,Pune</a:t>
            </a:r>
            <a:endParaRPr lang="en-US" sz="1400" dirty="0">
              <a:solidFill>
                <a:schemeClr val="bg1"/>
              </a:solidFill>
              <a:latin typeface="+mj-lt"/>
            </a:endParaRPr>
          </a:p>
        </p:txBody>
      </p:sp>
      <p:sp>
        <p:nvSpPr>
          <p:cNvPr id="12" name="TextBox 11">
            <a:extLst>
              <a:ext uri="{FF2B5EF4-FFF2-40B4-BE49-F238E27FC236}">
                <a16:creationId xmlns:a16="http://schemas.microsoft.com/office/drawing/2014/main" id="{C64EE8CB-5593-AFC1-A97C-0DE27236DB97}"/>
              </a:ext>
            </a:extLst>
          </p:cNvPr>
          <p:cNvSpPr txBox="1"/>
          <p:nvPr/>
        </p:nvSpPr>
        <p:spPr>
          <a:xfrm>
            <a:off x="7928296" y="4069466"/>
            <a:ext cx="2106795" cy="846386"/>
          </a:xfrm>
          <a:prstGeom prst="rect">
            <a:avLst/>
          </a:prstGeom>
          <a:noFill/>
        </p:spPr>
        <p:txBody>
          <a:bodyPr wrap="none" rtlCol="0">
            <a:spAutoFit/>
          </a:bodyPr>
          <a:lstStyle/>
          <a:p>
            <a:r>
              <a:rPr lang="en-US" sz="2000" dirty="0">
                <a:solidFill>
                  <a:schemeClr val="bg1"/>
                </a:solidFill>
                <a:latin typeface="+mj-lt"/>
              </a:rPr>
              <a:t>Shruti </a:t>
            </a:r>
            <a:r>
              <a:rPr lang="en-US" sz="2000" dirty="0" err="1">
                <a:solidFill>
                  <a:schemeClr val="bg1"/>
                </a:solidFill>
                <a:latin typeface="+mj-lt"/>
              </a:rPr>
              <a:t>Maliye</a:t>
            </a:r>
            <a:endParaRPr lang="en-US" sz="2000" dirty="0">
              <a:solidFill>
                <a:schemeClr val="bg1"/>
              </a:solidFill>
              <a:latin typeface="+mj-lt"/>
            </a:endParaRPr>
          </a:p>
          <a:p>
            <a:r>
              <a:rPr lang="en-US" sz="1500" dirty="0">
                <a:solidFill>
                  <a:schemeClr val="bg1"/>
                </a:solidFill>
                <a:latin typeface="+mj-lt"/>
              </a:rPr>
              <a:t>Software Engineer 1</a:t>
            </a:r>
          </a:p>
          <a:p>
            <a:r>
              <a:rPr lang="en-US" sz="1400" dirty="0">
                <a:solidFill>
                  <a:schemeClr val="bg1"/>
                </a:solidFill>
                <a:latin typeface="+mj-lt"/>
              </a:rPr>
              <a:t>Midstream Team, Pune</a:t>
            </a:r>
          </a:p>
        </p:txBody>
      </p:sp>
      <p:pic>
        <p:nvPicPr>
          <p:cNvPr id="15" name="Picture 14">
            <a:extLst>
              <a:ext uri="{FF2B5EF4-FFF2-40B4-BE49-F238E27FC236}">
                <a16:creationId xmlns:a16="http://schemas.microsoft.com/office/drawing/2014/main" id="{DC2D48D9-DCC0-DD34-3263-BA13160A923A}"/>
              </a:ext>
            </a:extLst>
          </p:cNvPr>
          <p:cNvPicPr>
            <a:picLocks noChangeAspect="1"/>
          </p:cNvPicPr>
          <p:nvPr/>
        </p:nvPicPr>
        <p:blipFill>
          <a:blip r:embed="rId4"/>
          <a:stretch>
            <a:fillRect/>
          </a:stretch>
        </p:blipFill>
        <p:spPr>
          <a:xfrm>
            <a:off x="7676586" y="1602147"/>
            <a:ext cx="2610214" cy="2467319"/>
          </a:xfrm>
          <a:prstGeom prst="rect">
            <a:avLst/>
          </a:prstGeom>
        </p:spPr>
      </p:pic>
      <p:pic>
        <p:nvPicPr>
          <p:cNvPr id="17" name="Picture 16">
            <a:extLst>
              <a:ext uri="{FF2B5EF4-FFF2-40B4-BE49-F238E27FC236}">
                <a16:creationId xmlns:a16="http://schemas.microsoft.com/office/drawing/2014/main" id="{B903D124-F09D-6547-7F7B-5D08736E8117}"/>
              </a:ext>
            </a:extLst>
          </p:cNvPr>
          <p:cNvPicPr>
            <a:picLocks noChangeAspect="1"/>
          </p:cNvPicPr>
          <p:nvPr/>
        </p:nvPicPr>
        <p:blipFill>
          <a:blip r:embed="rId5"/>
          <a:stretch>
            <a:fillRect/>
          </a:stretch>
        </p:blipFill>
        <p:spPr>
          <a:xfrm>
            <a:off x="4026475" y="1602146"/>
            <a:ext cx="2610214" cy="2467319"/>
          </a:xfrm>
          <a:prstGeom prst="rect">
            <a:avLst/>
          </a:prstGeom>
        </p:spPr>
      </p:pic>
    </p:spTree>
    <p:extLst>
      <p:ext uri="{BB962C8B-B14F-4D97-AF65-F5344CB8AC3E}">
        <p14:creationId xmlns:p14="http://schemas.microsoft.com/office/powerpoint/2010/main" val="927326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5DC9A-3A68-6FCE-5EBF-500B30F70FD7}"/>
            </a:ext>
          </a:extLst>
        </p:cNvPr>
        <p:cNvGrpSpPr/>
        <p:nvPr/>
      </p:nvGrpSpPr>
      <p:grpSpPr>
        <a:xfrm>
          <a:off x="0" y="0"/>
          <a:ext cx="0" cy="0"/>
          <a:chOff x="0" y="0"/>
          <a:chExt cx="0" cy="0"/>
        </a:xfrm>
      </p:grpSpPr>
      <p:sp>
        <p:nvSpPr>
          <p:cNvPr id="14" name="Slide Number Placeholder 25">
            <a:extLst>
              <a:ext uri="{FF2B5EF4-FFF2-40B4-BE49-F238E27FC236}">
                <a16:creationId xmlns:a16="http://schemas.microsoft.com/office/drawing/2014/main" id="{76A69665-09A4-2914-C96A-C8435D5CE59D}"/>
              </a:ext>
            </a:extLst>
          </p:cNvPr>
          <p:cNvSpPr>
            <a:spLocks noGrp="1"/>
          </p:cNvSpPr>
          <p:nvPr>
            <p:ph type="sldNum" sz="quarter" idx="15"/>
          </p:nvPr>
        </p:nvSpPr>
        <p:spPr>
          <a:xfrm>
            <a:off x="417513" y="6076950"/>
            <a:ext cx="487362" cy="365125"/>
          </a:xfrm>
          <a:prstGeom prst="rect">
            <a:avLst/>
          </a:prstGeom>
        </p:spPr>
        <p:txBody>
          <a:bodyPr/>
          <a:lstStyle/>
          <a:p>
            <a:fld id="{CF70A282-2CD7-3B4E-892F-0E28350A9E55}" type="slidenum">
              <a:rPr lang="en-US" smtClean="0"/>
              <a:pPr/>
              <a:t>4</a:t>
            </a:fld>
            <a:endParaRPr lang="en-US"/>
          </a:p>
        </p:txBody>
      </p:sp>
      <p:pic>
        <p:nvPicPr>
          <p:cNvPr id="5" name="Picture 4" descr="A person and person with a robot&#10;&#10;AI-generated content may be incorrect.">
            <a:extLst>
              <a:ext uri="{FF2B5EF4-FFF2-40B4-BE49-F238E27FC236}">
                <a16:creationId xmlns:a16="http://schemas.microsoft.com/office/drawing/2014/main" id="{8CC7974D-D079-0D00-3F1E-241AA12312E9}"/>
              </a:ext>
            </a:extLst>
          </p:cNvPr>
          <p:cNvPicPr>
            <a:picLocks noChangeAspect="1"/>
          </p:cNvPicPr>
          <p:nvPr/>
        </p:nvPicPr>
        <p:blipFill>
          <a:blip r:embed="rId2"/>
          <a:stretch>
            <a:fillRect/>
          </a:stretch>
        </p:blipFill>
        <p:spPr>
          <a:xfrm>
            <a:off x="2667000" y="216310"/>
            <a:ext cx="7263581" cy="5860640"/>
          </a:xfrm>
          <a:prstGeom prst="rect">
            <a:avLst/>
          </a:prstGeom>
        </p:spPr>
      </p:pic>
    </p:spTree>
    <p:extLst>
      <p:ext uri="{BB962C8B-B14F-4D97-AF65-F5344CB8AC3E}">
        <p14:creationId xmlns:p14="http://schemas.microsoft.com/office/powerpoint/2010/main" val="1118363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D16CD-6776-1543-E76F-869D27D3EF3B}"/>
            </a:ext>
          </a:extLst>
        </p:cNvPr>
        <p:cNvGrpSpPr/>
        <p:nvPr/>
      </p:nvGrpSpPr>
      <p:grpSpPr>
        <a:xfrm>
          <a:off x="0" y="0"/>
          <a:ext cx="0" cy="0"/>
          <a:chOff x="0" y="0"/>
          <a:chExt cx="0" cy="0"/>
        </a:xfrm>
      </p:grpSpPr>
      <p:sp>
        <p:nvSpPr>
          <p:cNvPr id="14" name="Slide Number Placeholder 25">
            <a:extLst>
              <a:ext uri="{FF2B5EF4-FFF2-40B4-BE49-F238E27FC236}">
                <a16:creationId xmlns:a16="http://schemas.microsoft.com/office/drawing/2014/main" id="{BC05E27F-D1D8-5531-EDB6-148E02E428BC}"/>
              </a:ext>
            </a:extLst>
          </p:cNvPr>
          <p:cNvSpPr>
            <a:spLocks noGrp="1"/>
          </p:cNvSpPr>
          <p:nvPr>
            <p:ph type="sldNum" sz="quarter" idx="15"/>
          </p:nvPr>
        </p:nvSpPr>
        <p:spPr>
          <a:xfrm>
            <a:off x="417513" y="6076950"/>
            <a:ext cx="487362" cy="365125"/>
          </a:xfrm>
          <a:prstGeom prst="rect">
            <a:avLst/>
          </a:prstGeom>
        </p:spPr>
        <p:txBody>
          <a:bodyPr/>
          <a:lstStyle/>
          <a:p>
            <a:fld id="{CF70A282-2CD7-3B4E-892F-0E28350A9E55}" type="slidenum">
              <a:rPr lang="en-US" smtClean="0"/>
              <a:pPr/>
              <a:t>5</a:t>
            </a:fld>
            <a:endParaRPr lang="en-US"/>
          </a:p>
        </p:txBody>
      </p:sp>
      <p:sp>
        <p:nvSpPr>
          <p:cNvPr id="2" name="Text Placeholder 1">
            <a:extLst>
              <a:ext uri="{FF2B5EF4-FFF2-40B4-BE49-F238E27FC236}">
                <a16:creationId xmlns:a16="http://schemas.microsoft.com/office/drawing/2014/main" id="{13F7627C-3A03-BACE-3741-99BBCD20C2EE}"/>
              </a:ext>
            </a:extLst>
          </p:cNvPr>
          <p:cNvSpPr>
            <a:spLocks noGrp="1"/>
          </p:cNvSpPr>
          <p:nvPr>
            <p:ph type="body" sz="quarter" idx="13"/>
          </p:nvPr>
        </p:nvSpPr>
        <p:spPr>
          <a:xfrm>
            <a:off x="417513" y="533054"/>
            <a:ext cx="10591800" cy="495300"/>
          </a:xfrm>
        </p:spPr>
        <p:txBody>
          <a:bodyPr/>
          <a:lstStyle/>
          <a:p>
            <a:r>
              <a:rPr lang="en-US" sz="4000" b="1" dirty="0"/>
              <a:t>Starting Point for </a:t>
            </a:r>
            <a:r>
              <a:rPr lang="en-US" sz="4000" b="1" dirty="0" err="1"/>
              <a:t>HaQathon</a:t>
            </a:r>
            <a:endParaRPr lang="en-IN" sz="4000" dirty="0"/>
          </a:p>
        </p:txBody>
      </p:sp>
      <p:sp>
        <p:nvSpPr>
          <p:cNvPr id="4" name="TextBox 3">
            <a:extLst>
              <a:ext uri="{FF2B5EF4-FFF2-40B4-BE49-F238E27FC236}">
                <a16:creationId xmlns:a16="http://schemas.microsoft.com/office/drawing/2014/main" id="{53D0FA3B-604E-94B5-7FBE-D24A3C521112}"/>
              </a:ext>
            </a:extLst>
          </p:cNvPr>
          <p:cNvSpPr txBox="1"/>
          <p:nvPr/>
        </p:nvSpPr>
        <p:spPr>
          <a:xfrm>
            <a:off x="904875" y="2071868"/>
            <a:ext cx="9755409" cy="2862322"/>
          </a:xfrm>
          <a:prstGeom prst="rect">
            <a:avLst/>
          </a:prstGeom>
          <a:noFill/>
        </p:spPr>
        <p:txBody>
          <a:bodyPr wrap="square" rtlCol="0">
            <a:spAutoFit/>
          </a:bodyPr>
          <a:lstStyle/>
          <a:p>
            <a:pPr marL="457200" indent="-457200">
              <a:buFont typeface="Arial" panose="020B0604020202020204" pitchFamily="34" charset="0"/>
              <a:buChar char="•"/>
            </a:pPr>
            <a:r>
              <a:rPr lang="en-US" sz="3000" dirty="0">
                <a:solidFill>
                  <a:schemeClr val="bg1"/>
                </a:solidFill>
              </a:rPr>
              <a:t>We had brainstormed and finalized the technology stack for our idea prior to the hackathon itself.</a:t>
            </a:r>
          </a:p>
          <a:p>
            <a:pPr marL="457200" indent="-457200">
              <a:buFont typeface="Arial" panose="020B0604020202020204" pitchFamily="34" charset="0"/>
              <a:buChar char="•"/>
            </a:pPr>
            <a:r>
              <a:rPr lang="en-US" sz="3000" dirty="0">
                <a:solidFill>
                  <a:schemeClr val="bg1"/>
                </a:solidFill>
              </a:rPr>
              <a:t>And had done some basic POC's to validate the tech stack. </a:t>
            </a:r>
          </a:p>
          <a:p>
            <a:pPr marL="457200" indent="-457200">
              <a:buFont typeface="Arial" panose="020B0604020202020204" pitchFamily="34" charset="0"/>
              <a:buChar char="•"/>
            </a:pPr>
            <a:r>
              <a:rPr lang="en-US" sz="3000" dirty="0">
                <a:solidFill>
                  <a:schemeClr val="bg1"/>
                </a:solidFill>
              </a:rPr>
              <a:t>But the entire application for the demo has been coded during the 3 days of the hackathon itself.</a:t>
            </a:r>
          </a:p>
        </p:txBody>
      </p:sp>
    </p:spTree>
    <p:extLst>
      <p:ext uri="{BB962C8B-B14F-4D97-AF65-F5344CB8AC3E}">
        <p14:creationId xmlns:p14="http://schemas.microsoft.com/office/powerpoint/2010/main" val="3376118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6C83-1FB0-69D6-C25C-3667E791ACFC}"/>
            </a:ext>
          </a:extLst>
        </p:cNvPr>
        <p:cNvGrpSpPr/>
        <p:nvPr/>
      </p:nvGrpSpPr>
      <p:grpSpPr>
        <a:xfrm>
          <a:off x="0" y="0"/>
          <a:ext cx="0" cy="0"/>
          <a:chOff x="0" y="0"/>
          <a:chExt cx="0" cy="0"/>
        </a:xfrm>
      </p:grpSpPr>
      <p:sp>
        <p:nvSpPr>
          <p:cNvPr id="14" name="Slide Number Placeholder 25">
            <a:extLst>
              <a:ext uri="{FF2B5EF4-FFF2-40B4-BE49-F238E27FC236}">
                <a16:creationId xmlns:a16="http://schemas.microsoft.com/office/drawing/2014/main" id="{A3F48DEC-D73B-CBE7-FC09-51ECE8A0E217}"/>
              </a:ext>
            </a:extLst>
          </p:cNvPr>
          <p:cNvSpPr>
            <a:spLocks noGrp="1"/>
          </p:cNvSpPr>
          <p:nvPr>
            <p:ph type="sldNum" sz="quarter" idx="15"/>
          </p:nvPr>
        </p:nvSpPr>
        <p:spPr>
          <a:xfrm>
            <a:off x="417513" y="6076950"/>
            <a:ext cx="487362" cy="365125"/>
          </a:xfrm>
          <a:prstGeom prst="rect">
            <a:avLst/>
          </a:prstGeom>
        </p:spPr>
        <p:txBody>
          <a:bodyPr/>
          <a:lstStyle/>
          <a:p>
            <a:fld id="{CF70A282-2CD7-3B4E-892F-0E28350A9E55}" type="slidenum">
              <a:rPr lang="en-US" smtClean="0"/>
              <a:pPr/>
              <a:t>6</a:t>
            </a:fld>
            <a:endParaRPr lang="en-US"/>
          </a:p>
        </p:txBody>
      </p:sp>
      <p:sp>
        <p:nvSpPr>
          <p:cNvPr id="2" name="Text Placeholder 1">
            <a:extLst>
              <a:ext uri="{FF2B5EF4-FFF2-40B4-BE49-F238E27FC236}">
                <a16:creationId xmlns:a16="http://schemas.microsoft.com/office/drawing/2014/main" id="{967D09C7-8631-61C3-696C-9494354078BB}"/>
              </a:ext>
            </a:extLst>
          </p:cNvPr>
          <p:cNvSpPr>
            <a:spLocks noGrp="1"/>
          </p:cNvSpPr>
          <p:nvPr>
            <p:ph type="body" sz="quarter" idx="13"/>
          </p:nvPr>
        </p:nvSpPr>
        <p:spPr>
          <a:xfrm>
            <a:off x="417513" y="415925"/>
            <a:ext cx="10591800" cy="495300"/>
          </a:xfrm>
        </p:spPr>
        <p:txBody>
          <a:bodyPr/>
          <a:lstStyle/>
          <a:p>
            <a:r>
              <a:rPr lang="en-US" sz="4000" b="1" dirty="0"/>
              <a:t>Value Proposition of our Solution</a:t>
            </a:r>
            <a:endParaRPr lang="en-IN" sz="4000" dirty="0"/>
          </a:p>
        </p:txBody>
      </p:sp>
      <p:sp>
        <p:nvSpPr>
          <p:cNvPr id="4" name="TextBox 3">
            <a:extLst>
              <a:ext uri="{FF2B5EF4-FFF2-40B4-BE49-F238E27FC236}">
                <a16:creationId xmlns:a16="http://schemas.microsoft.com/office/drawing/2014/main" id="{7E036167-96C2-E5D0-B13C-4E0C83DC7962}"/>
              </a:ext>
            </a:extLst>
          </p:cNvPr>
          <p:cNvSpPr txBox="1"/>
          <p:nvPr/>
        </p:nvSpPr>
        <p:spPr>
          <a:xfrm>
            <a:off x="835708" y="1218428"/>
            <a:ext cx="9755409"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Currently there is no one stop solution for developers to get their day to day queries answered. To get their queries answered by searching and going through the ADO wikis, pdf's and ppt's on an average any developer might be needing as low as </a:t>
            </a:r>
            <a:r>
              <a:rPr lang="en-US" sz="2000" b="1" u="sng" dirty="0">
                <a:solidFill>
                  <a:schemeClr val="bg1"/>
                </a:solidFill>
              </a:rPr>
              <a:t>half an hour </a:t>
            </a:r>
            <a:r>
              <a:rPr lang="en-US" sz="2000" dirty="0">
                <a:solidFill>
                  <a:schemeClr val="bg1"/>
                </a:solidFill>
              </a:rPr>
              <a:t>or as high as </a:t>
            </a:r>
            <a:r>
              <a:rPr lang="en-US" sz="2000" b="1" u="sng" dirty="0">
                <a:solidFill>
                  <a:schemeClr val="bg1"/>
                </a:solidFill>
              </a:rPr>
              <a:t>multiple hours </a:t>
            </a:r>
            <a:r>
              <a:rPr lang="en-US" sz="2000" dirty="0">
                <a:solidFill>
                  <a:schemeClr val="bg1"/>
                </a:solidFill>
              </a:rPr>
              <a:t> as these documents are scattered around </a:t>
            </a:r>
            <a:r>
              <a:rPr lang="en-US" sz="2000" dirty="0" err="1">
                <a:solidFill>
                  <a:schemeClr val="bg1"/>
                </a:solidFill>
              </a:rPr>
              <a:t>sharepoint</a:t>
            </a:r>
            <a:r>
              <a:rPr lang="en-US" sz="2000" dirty="0">
                <a:solidFill>
                  <a:schemeClr val="bg1"/>
                </a:solidFill>
              </a:rPr>
              <a:t>, wiki, right answers, brownbag sessions and local disk, etc.</a:t>
            </a:r>
          </a:p>
          <a:p>
            <a:pPr marL="342900" indent="-342900">
              <a:buFont typeface="Arial" panose="020B0604020202020204" pitchFamily="34" charset="0"/>
              <a:buChar char="•"/>
            </a:pPr>
            <a:r>
              <a:rPr lang="en-US" sz="2000" dirty="0">
                <a:solidFill>
                  <a:schemeClr val="bg1"/>
                </a:solidFill>
              </a:rPr>
              <a:t>But with the use of </a:t>
            </a:r>
            <a:r>
              <a:rPr lang="en-US" sz="2000" dirty="0" err="1">
                <a:solidFill>
                  <a:schemeClr val="bg1"/>
                </a:solidFill>
              </a:rPr>
              <a:t>Qwiki</a:t>
            </a:r>
            <a:r>
              <a:rPr lang="en-US" sz="2000" dirty="0">
                <a:solidFill>
                  <a:schemeClr val="bg1"/>
                </a:solidFill>
              </a:rPr>
              <a:t> this time can be drastically reduced to just a </a:t>
            </a:r>
            <a:r>
              <a:rPr lang="en-US" sz="2000" b="1" u="sng" dirty="0">
                <a:solidFill>
                  <a:schemeClr val="bg1"/>
                </a:solidFill>
              </a:rPr>
              <a:t>couple of minutes</a:t>
            </a:r>
            <a:r>
              <a:rPr lang="en-US" sz="2000" dirty="0">
                <a:solidFill>
                  <a:schemeClr val="bg1"/>
                </a:solidFill>
              </a:rPr>
              <a:t>, which is a massive improvement and saves a lot of developer time and frustration, as even after spending many hours its still not guaranteed that you'll get your query answered.</a:t>
            </a:r>
          </a:p>
          <a:p>
            <a:pPr marL="342900" indent="-342900">
              <a:buFont typeface="Arial" panose="020B0604020202020204" pitchFamily="34" charset="0"/>
              <a:buChar char="•"/>
            </a:pPr>
            <a:r>
              <a:rPr lang="en-US" sz="2000" dirty="0">
                <a:solidFill>
                  <a:schemeClr val="bg1"/>
                </a:solidFill>
              </a:rPr>
              <a:t>Overall just for QPTM Pune team with 7 developers and a Lead it might save any where from </a:t>
            </a:r>
            <a:r>
              <a:rPr lang="en-US" sz="2000" b="1" u="sng" dirty="0">
                <a:solidFill>
                  <a:schemeClr val="bg1"/>
                </a:solidFill>
              </a:rPr>
              <a:t>10 - 12</a:t>
            </a:r>
            <a:r>
              <a:rPr lang="en-US" sz="2000" b="1" dirty="0">
                <a:solidFill>
                  <a:schemeClr val="bg1"/>
                </a:solidFill>
              </a:rPr>
              <a:t> hours per Work Item </a:t>
            </a:r>
            <a:r>
              <a:rPr lang="en-US" sz="2000" dirty="0">
                <a:solidFill>
                  <a:schemeClr val="bg1"/>
                </a:solidFill>
              </a:rPr>
              <a:t>and this is a very conservative estimate.</a:t>
            </a:r>
          </a:p>
          <a:p>
            <a:pPr marL="342900" indent="-342900">
              <a:buFont typeface="Arial" panose="020B0604020202020204" pitchFamily="34" charset="0"/>
              <a:buChar char="•"/>
            </a:pPr>
            <a:r>
              <a:rPr lang="en-US" sz="2000" dirty="0">
                <a:solidFill>
                  <a:schemeClr val="bg1"/>
                </a:solidFill>
              </a:rPr>
              <a:t>And the best part is all the queries are answered at a single place and the user does not need to jump around </a:t>
            </a:r>
            <a:r>
              <a:rPr lang="en-US" sz="2000" dirty="0" err="1">
                <a:solidFill>
                  <a:schemeClr val="bg1"/>
                </a:solidFill>
              </a:rPr>
              <a:t>sharepoint</a:t>
            </a:r>
            <a:r>
              <a:rPr lang="en-US" sz="2000" dirty="0">
                <a:solidFill>
                  <a:schemeClr val="bg1"/>
                </a:solidFill>
              </a:rPr>
              <a:t>, wiki, right answers, brownbag sessions and local disk, etc.</a:t>
            </a:r>
            <a:endParaRPr lang="en-US" sz="2000" dirty="0">
              <a:solidFill>
                <a:schemeClr val="bg1"/>
              </a:solidFill>
              <a:effectLst/>
            </a:endParaRPr>
          </a:p>
        </p:txBody>
      </p:sp>
    </p:spTree>
    <p:extLst>
      <p:ext uri="{BB962C8B-B14F-4D97-AF65-F5344CB8AC3E}">
        <p14:creationId xmlns:p14="http://schemas.microsoft.com/office/powerpoint/2010/main" val="3889652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5CE8A4-5221-D163-222D-6775B905E914}"/>
              </a:ext>
            </a:extLst>
          </p:cNvPr>
          <p:cNvSpPr txBox="1"/>
          <p:nvPr/>
        </p:nvSpPr>
        <p:spPr>
          <a:xfrm>
            <a:off x="1547447" y="1751785"/>
            <a:ext cx="7882499" cy="2123658"/>
          </a:xfrm>
          <a:prstGeom prst="rect">
            <a:avLst/>
          </a:prstGeom>
          <a:noFill/>
        </p:spPr>
        <p:txBody>
          <a:bodyPr wrap="square" lIns="91440" tIns="45720" rIns="91440" bIns="45720" anchor="t">
            <a:spAutoFit/>
          </a:bodyPr>
          <a:lstStyle/>
          <a:p>
            <a:pPr algn="ctr"/>
            <a:r>
              <a:rPr lang="en-ID" sz="6600" dirty="0">
                <a:ln>
                  <a:solidFill>
                    <a:schemeClr val="bg1"/>
                  </a:solidFill>
                </a:ln>
                <a:gradFill flip="none">
                  <a:gsLst>
                    <a:gs pos="0">
                      <a:srgbClr val="0275DA">
                        <a:lumMod val="5000"/>
                        <a:lumOff val="95000"/>
                      </a:srgbClr>
                    </a:gs>
                    <a:gs pos="100000">
                      <a:srgbClr val="FFFFFF"/>
                    </a:gs>
                  </a:gsLst>
                  <a:lin ang="2700000" scaled="1"/>
                  <a:tileRect/>
                </a:gradFill>
                <a:effectLst>
                  <a:outerShdw blurRad="76200" dist="38100" dir="2700000" algn="tl" rotWithShape="0">
                    <a:prstClr val="black">
                      <a:alpha val="40000"/>
                    </a:prstClr>
                  </a:outerShdw>
                </a:effectLst>
                <a:latin typeface="Franklin Gothic Book (Body)"/>
                <a:ea typeface="Verdana"/>
                <a:cs typeface="Poppins"/>
              </a:rPr>
              <a:t>DEMO</a:t>
            </a:r>
          </a:p>
          <a:p>
            <a:pPr algn="ctr"/>
            <a:r>
              <a:rPr lang="en-ID" sz="6600" dirty="0" err="1">
                <a:ln>
                  <a:solidFill>
                    <a:schemeClr val="bg1"/>
                  </a:solidFill>
                </a:ln>
                <a:gradFill flip="none">
                  <a:gsLst>
                    <a:gs pos="0">
                      <a:srgbClr val="0275DA">
                        <a:lumMod val="5000"/>
                        <a:lumOff val="95000"/>
                      </a:srgbClr>
                    </a:gs>
                    <a:gs pos="100000">
                      <a:srgbClr val="FFFFFF"/>
                    </a:gs>
                  </a:gsLst>
                  <a:lin ang="2700000" scaled="1"/>
                  <a:tileRect/>
                </a:gradFill>
                <a:effectLst>
                  <a:outerShdw blurRad="76200" dist="38100" dir="2700000" algn="tl" rotWithShape="0">
                    <a:prstClr val="black">
                      <a:alpha val="40000"/>
                    </a:prstClr>
                  </a:outerShdw>
                </a:effectLst>
                <a:latin typeface="Franklin Gothic Book (Body)"/>
                <a:ea typeface="Verdana"/>
                <a:cs typeface="Poppins"/>
              </a:rPr>
              <a:t>QWiki</a:t>
            </a:r>
            <a:endParaRPr lang="en-ID" sz="3200" dirty="0">
              <a:ln>
                <a:solidFill>
                  <a:prstClr val="white"/>
                </a:solidFill>
              </a:ln>
              <a:gradFill flip="none">
                <a:gsLst>
                  <a:gs pos="0">
                    <a:srgbClr val="0275DA">
                      <a:lumMod val="5000"/>
                      <a:lumOff val="95000"/>
                    </a:srgbClr>
                  </a:gs>
                  <a:gs pos="100000">
                    <a:srgbClr val="FFFFFF"/>
                  </a:gs>
                </a:gsLst>
                <a:lin ang="2700000" scaled="1"/>
                <a:tileRect/>
              </a:gradFill>
              <a:effectLst>
                <a:outerShdw blurRad="76200" dist="38100" dir="2700000" algn="tl" rotWithShape="0">
                  <a:prstClr val="black">
                    <a:alpha val="40000"/>
                  </a:prstClr>
                </a:outerShdw>
              </a:effectLst>
              <a:latin typeface="Franklin Gothic Book (Body)"/>
              <a:ea typeface="Verdana" panose="020B0604030504040204" pitchFamily="34" charset="0"/>
              <a:cs typeface="Poppins" panose="00000500000000000000" pitchFamily="2" charset="0"/>
            </a:endParaRPr>
          </a:p>
        </p:txBody>
      </p:sp>
    </p:spTree>
    <p:extLst>
      <p:ext uri="{BB962C8B-B14F-4D97-AF65-F5344CB8AC3E}">
        <p14:creationId xmlns:p14="http://schemas.microsoft.com/office/powerpoint/2010/main" val="30703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94CD3-6812-7190-F9E2-E778A59610E1}"/>
            </a:ext>
          </a:extLst>
        </p:cNvPr>
        <p:cNvGrpSpPr/>
        <p:nvPr/>
      </p:nvGrpSpPr>
      <p:grpSpPr>
        <a:xfrm>
          <a:off x="0" y="0"/>
          <a:ext cx="0" cy="0"/>
          <a:chOff x="0" y="0"/>
          <a:chExt cx="0" cy="0"/>
        </a:xfrm>
      </p:grpSpPr>
      <p:sp>
        <p:nvSpPr>
          <p:cNvPr id="14" name="Slide Number Placeholder 25">
            <a:extLst>
              <a:ext uri="{FF2B5EF4-FFF2-40B4-BE49-F238E27FC236}">
                <a16:creationId xmlns:a16="http://schemas.microsoft.com/office/drawing/2014/main" id="{EE11B4DD-6F2A-B620-38BE-DE160D56D185}"/>
              </a:ext>
            </a:extLst>
          </p:cNvPr>
          <p:cNvSpPr>
            <a:spLocks noGrp="1"/>
          </p:cNvSpPr>
          <p:nvPr>
            <p:ph type="sldNum" sz="quarter" idx="15"/>
          </p:nvPr>
        </p:nvSpPr>
        <p:spPr>
          <a:xfrm>
            <a:off x="417513" y="6076950"/>
            <a:ext cx="487362" cy="365125"/>
          </a:xfrm>
          <a:prstGeom prst="rect">
            <a:avLst/>
          </a:prstGeom>
        </p:spPr>
        <p:txBody>
          <a:bodyPr/>
          <a:lstStyle/>
          <a:p>
            <a:fld id="{CF70A282-2CD7-3B4E-892F-0E28350A9E55}" type="slidenum">
              <a:rPr lang="en-US" smtClean="0"/>
              <a:pPr/>
              <a:t>8</a:t>
            </a:fld>
            <a:endParaRPr lang="en-US"/>
          </a:p>
        </p:txBody>
      </p:sp>
      <p:pic>
        <p:nvPicPr>
          <p:cNvPr id="9" name="Picture 8">
            <a:extLst>
              <a:ext uri="{FF2B5EF4-FFF2-40B4-BE49-F238E27FC236}">
                <a16:creationId xmlns:a16="http://schemas.microsoft.com/office/drawing/2014/main" id="{5017D2F7-0F21-6216-40DF-41E90E18F65B}"/>
              </a:ext>
            </a:extLst>
          </p:cNvPr>
          <p:cNvPicPr>
            <a:picLocks noChangeAspect="1"/>
          </p:cNvPicPr>
          <p:nvPr/>
        </p:nvPicPr>
        <p:blipFill>
          <a:blip r:embed="rId2"/>
          <a:stretch>
            <a:fillRect/>
          </a:stretch>
        </p:blipFill>
        <p:spPr>
          <a:xfrm>
            <a:off x="1132783" y="683288"/>
            <a:ext cx="10382628" cy="5361479"/>
          </a:xfrm>
          <a:prstGeom prst="rect">
            <a:avLst/>
          </a:prstGeom>
        </p:spPr>
      </p:pic>
      <p:pic>
        <p:nvPicPr>
          <p:cNvPr id="11" name="Picture 10">
            <a:extLst>
              <a:ext uri="{FF2B5EF4-FFF2-40B4-BE49-F238E27FC236}">
                <a16:creationId xmlns:a16="http://schemas.microsoft.com/office/drawing/2014/main" id="{CAA6A800-D46D-5B5D-8A01-9E2AB5E5F9D4}"/>
              </a:ext>
            </a:extLst>
          </p:cNvPr>
          <p:cNvPicPr>
            <a:picLocks noChangeAspect="1"/>
          </p:cNvPicPr>
          <p:nvPr/>
        </p:nvPicPr>
        <p:blipFill>
          <a:blip r:embed="rId3"/>
          <a:stretch>
            <a:fillRect/>
          </a:stretch>
        </p:blipFill>
        <p:spPr>
          <a:xfrm>
            <a:off x="2747495" y="81138"/>
            <a:ext cx="6697010" cy="485843"/>
          </a:xfrm>
          <a:prstGeom prst="rect">
            <a:avLst/>
          </a:prstGeom>
        </p:spPr>
      </p:pic>
    </p:spTree>
    <p:extLst>
      <p:ext uri="{BB962C8B-B14F-4D97-AF65-F5344CB8AC3E}">
        <p14:creationId xmlns:p14="http://schemas.microsoft.com/office/powerpoint/2010/main" val="2475913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657B0-A781-1C7D-00F3-99F91BDC2BF8}"/>
            </a:ext>
          </a:extLst>
        </p:cNvPr>
        <p:cNvGrpSpPr/>
        <p:nvPr/>
      </p:nvGrpSpPr>
      <p:grpSpPr>
        <a:xfrm>
          <a:off x="0" y="0"/>
          <a:ext cx="0" cy="0"/>
          <a:chOff x="0" y="0"/>
          <a:chExt cx="0" cy="0"/>
        </a:xfrm>
      </p:grpSpPr>
      <p:sp>
        <p:nvSpPr>
          <p:cNvPr id="14" name="Slide Number Placeholder 25">
            <a:extLst>
              <a:ext uri="{FF2B5EF4-FFF2-40B4-BE49-F238E27FC236}">
                <a16:creationId xmlns:a16="http://schemas.microsoft.com/office/drawing/2014/main" id="{0DD94DDF-0EBF-2D4F-B777-BB88B6E3771C}"/>
              </a:ext>
            </a:extLst>
          </p:cNvPr>
          <p:cNvSpPr>
            <a:spLocks noGrp="1"/>
          </p:cNvSpPr>
          <p:nvPr>
            <p:ph type="sldNum" sz="quarter" idx="15"/>
          </p:nvPr>
        </p:nvSpPr>
        <p:spPr>
          <a:xfrm>
            <a:off x="417513" y="6076950"/>
            <a:ext cx="487362" cy="365125"/>
          </a:xfrm>
          <a:prstGeom prst="rect">
            <a:avLst/>
          </a:prstGeom>
        </p:spPr>
        <p:txBody>
          <a:bodyPr/>
          <a:lstStyle/>
          <a:p>
            <a:fld id="{CF70A282-2CD7-3B4E-892F-0E28350A9E55}" type="slidenum">
              <a:rPr lang="en-US" smtClean="0"/>
              <a:pPr/>
              <a:t>9</a:t>
            </a:fld>
            <a:endParaRPr lang="en-US"/>
          </a:p>
        </p:txBody>
      </p:sp>
      <p:sp>
        <p:nvSpPr>
          <p:cNvPr id="6" name="TextBox 5">
            <a:extLst>
              <a:ext uri="{FF2B5EF4-FFF2-40B4-BE49-F238E27FC236}">
                <a16:creationId xmlns:a16="http://schemas.microsoft.com/office/drawing/2014/main" id="{A106CB9B-6A86-FBE7-2CCF-9DA08353E358}"/>
              </a:ext>
            </a:extLst>
          </p:cNvPr>
          <p:cNvSpPr txBox="1"/>
          <p:nvPr/>
        </p:nvSpPr>
        <p:spPr>
          <a:xfrm>
            <a:off x="92021" y="849242"/>
            <a:ext cx="11653768" cy="5693866"/>
          </a:xfrm>
          <a:prstGeom prst="rect">
            <a:avLst/>
          </a:prstGeom>
          <a:noFill/>
        </p:spPr>
        <p:txBody>
          <a:bodyPr wrap="none" rtlCol="0">
            <a:spAutoFit/>
          </a:bodyPr>
          <a:lstStyle/>
          <a:p>
            <a:r>
              <a:rPr lang="en-US" sz="1300" dirty="0" err="1">
                <a:solidFill>
                  <a:schemeClr val="bg1"/>
                </a:solidFill>
              </a:rPr>
              <a:t>QWiki</a:t>
            </a:r>
            <a:r>
              <a:rPr lang="en-US" sz="1300" dirty="0">
                <a:solidFill>
                  <a:schemeClr val="bg1"/>
                </a:solidFill>
              </a:rPr>
              <a:t> follows a modern </a:t>
            </a:r>
            <a:r>
              <a:rPr lang="en-US" sz="1300" b="1" dirty="0">
                <a:solidFill>
                  <a:schemeClr val="bg1"/>
                </a:solidFill>
              </a:rPr>
              <a:t>**Retrieval Augmented Generation (RAG)**</a:t>
            </a:r>
            <a:r>
              <a:rPr lang="en-US" sz="1300" dirty="0">
                <a:solidFill>
                  <a:schemeClr val="bg1"/>
                </a:solidFill>
              </a:rPr>
              <a:t> architecture that combines intelligent document retrieval with AI-powered response generation:</a:t>
            </a:r>
          </a:p>
          <a:p>
            <a:br>
              <a:rPr lang="en-US" sz="1300" dirty="0">
                <a:solidFill>
                  <a:schemeClr val="bg1"/>
                </a:solidFill>
              </a:rPr>
            </a:br>
            <a:r>
              <a:rPr lang="en-US" sz="1300" b="1" dirty="0">
                <a:solidFill>
                  <a:schemeClr val="bg1"/>
                </a:solidFill>
              </a:rPr>
              <a:t>### Core Components:</a:t>
            </a:r>
            <a:endParaRPr lang="en-US" sz="1300" dirty="0">
              <a:solidFill>
                <a:schemeClr val="bg1"/>
              </a:solidFill>
            </a:endParaRPr>
          </a:p>
          <a:p>
            <a:r>
              <a:rPr lang="en-US" sz="1300" dirty="0">
                <a:solidFill>
                  <a:schemeClr val="bg1"/>
                </a:solidFill>
              </a:rPr>
              <a:t>- </a:t>
            </a:r>
            <a:r>
              <a:rPr lang="en-US" sz="1300" b="1" dirty="0">
                <a:solidFill>
                  <a:schemeClr val="bg1"/>
                </a:solidFill>
              </a:rPr>
              <a:t>**Frontend**</a:t>
            </a:r>
            <a:r>
              <a:rPr lang="en-US" sz="1300" dirty="0">
                <a:solidFill>
                  <a:schemeClr val="bg1"/>
                </a:solidFill>
              </a:rPr>
              <a:t>: ASP.NET Core web application with JavaScript UI for user interactions</a:t>
            </a:r>
          </a:p>
          <a:p>
            <a:r>
              <a:rPr lang="en-US" sz="1300" b="1" dirty="0">
                <a:solidFill>
                  <a:schemeClr val="bg1"/>
                </a:solidFill>
              </a:rPr>
              <a:t>- **Document Ingestion Layer**</a:t>
            </a:r>
            <a:r>
              <a:rPr lang="en-US" sz="1300" dirty="0">
                <a:solidFill>
                  <a:schemeClr val="bg1"/>
                </a:solidFill>
              </a:rPr>
              <a:t>: Processes multiple document types (Azure DevOps wikis, PDFs, PPTs, transcripts)</a:t>
            </a:r>
          </a:p>
          <a:p>
            <a:pPr lvl="1"/>
            <a:r>
              <a:rPr lang="en-US" sz="1300" dirty="0">
                <a:solidFill>
                  <a:schemeClr val="bg1"/>
                </a:solidFill>
              </a:rPr>
              <a:t>and converts them into searchable vector embeddings</a:t>
            </a:r>
          </a:p>
          <a:p>
            <a:r>
              <a:rPr lang="en-US" sz="1300" dirty="0">
                <a:solidFill>
                  <a:schemeClr val="bg1"/>
                </a:solidFill>
              </a:rPr>
              <a:t>- </a:t>
            </a:r>
            <a:r>
              <a:rPr lang="en-US" sz="1300" b="1" dirty="0">
                <a:solidFill>
                  <a:schemeClr val="bg1"/>
                </a:solidFill>
              </a:rPr>
              <a:t>**Vector Database**</a:t>
            </a:r>
            <a:r>
              <a:rPr lang="en-US" sz="1300" dirty="0">
                <a:solidFill>
                  <a:schemeClr val="bg1"/>
                </a:solidFill>
              </a:rPr>
              <a:t>: Stores document embeddings for fast semantic similarity search</a:t>
            </a:r>
          </a:p>
          <a:p>
            <a:r>
              <a:rPr lang="en-US" sz="1300" dirty="0">
                <a:solidFill>
                  <a:schemeClr val="bg1"/>
                </a:solidFill>
              </a:rPr>
              <a:t>- </a:t>
            </a:r>
            <a:r>
              <a:rPr lang="en-US" sz="1300" b="1" dirty="0">
                <a:solidFill>
                  <a:schemeClr val="bg1"/>
                </a:solidFill>
              </a:rPr>
              <a:t>**RAG Pipeline**</a:t>
            </a:r>
            <a:r>
              <a:rPr lang="en-US" sz="1300" dirty="0">
                <a:solidFill>
                  <a:schemeClr val="bg1"/>
                </a:solidFill>
              </a:rPr>
              <a:t>: Orchestrates the flow from user query → document retrieval → AI response generation</a:t>
            </a:r>
          </a:p>
          <a:p>
            <a:r>
              <a:rPr lang="en-US" sz="1300" dirty="0">
                <a:solidFill>
                  <a:schemeClr val="bg1"/>
                </a:solidFill>
              </a:rPr>
              <a:t>- </a:t>
            </a:r>
            <a:r>
              <a:rPr lang="en-US" sz="1300" b="1" dirty="0">
                <a:solidFill>
                  <a:schemeClr val="bg1"/>
                </a:solidFill>
              </a:rPr>
              <a:t>**GitHub Models API**</a:t>
            </a:r>
            <a:r>
              <a:rPr lang="en-US" sz="1300" dirty="0">
                <a:solidFill>
                  <a:schemeClr val="bg1"/>
                </a:solidFill>
              </a:rPr>
              <a:t>: Provides AI capabilities for embedding generation and response creation</a:t>
            </a:r>
          </a:p>
          <a:p>
            <a:br>
              <a:rPr lang="en-US" sz="1300" dirty="0">
                <a:solidFill>
                  <a:schemeClr val="bg1"/>
                </a:solidFill>
              </a:rPr>
            </a:br>
            <a:r>
              <a:rPr lang="en-US" sz="1300" b="1" dirty="0">
                <a:solidFill>
                  <a:schemeClr val="bg1"/>
                </a:solidFill>
              </a:rPr>
              <a:t>### Data Flow:</a:t>
            </a:r>
            <a:endParaRPr lang="en-US" sz="1300" dirty="0">
              <a:solidFill>
                <a:schemeClr val="bg1"/>
              </a:solidFill>
            </a:endParaRPr>
          </a:p>
          <a:p>
            <a:r>
              <a:rPr lang="en-US" sz="1300" dirty="0">
                <a:solidFill>
                  <a:schemeClr val="bg1"/>
                </a:solidFill>
              </a:rPr>
              <a:t>1. </a:t>
            </a:r>
            <a:r>
              <a:rPr lang="en-US" sz="1300" b="1" dirty="0">
                <a:solidFill>
                  <a:schemeClr val="bg1"/>
                </a:solidFill>
              </a:rPr>
              <a:t>**User Query**</a:t>
            </a:r>
            <a:r>
              <a:rPr lang="en-US" sz="1300" dirty="0">
                <a:solidFill>
                  <a:schemeClr val="bg1"/>
                </a:solidFill>
              </a:rPr>
              <a:t>: Natural language questions entered through the web interface</a:t>
            </a:r>
          </a:p>
          <a:p>
            <a:r>
              <a:rPr lang="en-US" sz="1300" dirty="0">
                <a:solidFill>
                  <a:schemeClr val="bg1"/>
                </a:solidFill>
              </a:rPr>
              <a:t>2. </a:t>
            </a:r>
            <a:r>
              <a:rPr lang="en-US" sz="1300" b="1" dirty="0">
                <a:solidFill>
                  <a:schemeClr val="bg1"/>
                </a:solidFill>
              </a:rPr>
              <a:t>**Vectorize &amp; Search**</a:t>
            </a:r>
            <a:r>
              <a:rPr lang="en-US" sz="1300" dirty="0">
                <a:solidFill>
                  <a:schemeClr val="bg1"/>
                </a:solidFill>
              </a:rPr>
              <a:t>: Query is converted to embeddings and searched against the vector database</a:t>
            </a:r>
          </a:p>
          <a:p>
            <a:r>
              <a:rPr lang="en-US" sz="1300" dirty="0">
                <a:solidFill>
                  <a:schemeClr val="bg1"/>
                </a:solidFill>
              </a:rPr>
              <a:t>3. </a:t>
            </a:r>
            <a:r>
              <a:rPr lang="en-US" sz="1300" b="1" dirty="0">
                <a:solidFill>
                  <a:schemeClr val="bg1"/>
                </a:solidFill>
              </a:rPr>
              <a:t>**Context Retrieval**</a:t>
            </a:r>
            <a:r>
              <a:rPr lang="en-US" sz="1300" dirty="0">
                <a:solidFill>
                  <a:schemeClr val="bg1"/>
                </a:solidFill>
              </a:rPr>
              <a:t>: Most relevant document chunks are retrieved based on semantic similarity</a:t>
            </a:r>
          </a:p>
          <a:p>
            <a:r>
              <a:rPr lang="en-US" sz="1300" dirty="0">
                <a:solidFill>
                  <a:schemeClr val="bg1"/>
                </a:solidFill>
              </a:rPr>
              <a:t>4. </a:t>
            </a:r>
            <a:r>
              <a:rPr lang="en-US" sz="1300" b="1" dirty="0">
                <a:solidFill>
                  <a:schemeClr val="bg1"/>
                </a:solidFill>
              </a:rPr>
              <a:t>**Response Generation**</a:t>
            </a:r>
            <a:r>
              <a:rPr lang="en-US" sz="1300" dirty="0">
                <a:solidFill>
                  <a:schemeClr val="bg1"/>
                </a:solidFill>
              </a:rPr>
              <a:t>: GitHub Models API generates responses using the retrieved context</a:t>
            </a:r>
          </a:p>
          <a:p>
            <a:r>
              <a:rPr lang="en-US" sz="1300" dirty="0">
                <a:solidFill>
                  <a:schemeClr val="bg1"/>
                </a:solidFill>
              </a:rPr>
              <a:t>5. </a:t>
            </a:r>
            <a:r>
              <a:rPr lang="en-US" sz="1300" b="1" dirty="0">
                <a:solidFill>
                  <a:schemeClr val="bg1"/>
                </a:solidFill>
              </a:rPr>
              <a:t>**Source Citations**</a:t>
            </a:r>
            <a:r>
              <a:rPr lang="en-US" sz="1300" dirty="0">
                <a:solidFill>
                  <a:schemeClr val="bg1"/>
                </a:solidFill>
              </a:rPr>
              <a:t>: Responses include references to original documents for verification</a:t>
            </a:r>
          </a:p>
          <a:p>
            <a:br>
              <a:rPr lang="en-US" sz="1300" dirty="0">
                <a:solidFill>
                  <a:schemeClr val="bg1"/>
                </a:solidFill>
              </a:rPr>
            </a:br>
            <a:r>
              <a:rPr lang="en-US" sz="1300" dirty="0">
                <a:solidFill>
                  <a:schemeClr val="bg1"/>
                </a:solidFill>
              </a:rPr>
              <a:t>This architecture ensures accurate, contextual responses while maintaining transparency through source tracking</a:t>
            </a:r>
          </a:p>
          <a:p>
            <a:r>
              <a:rPr lang="en-US" sz="1300" dirty="0">
                <a:solidFill>
                  <a:schemeClr val="bg1"/>
                </a:solidFill>
              </a:rPr>
              <a:t>and enables easy extension to support additional document types and data sources.</a:t>
            </a:r>
          </a:p>
          <a:p>
            <a:br>
              <a:rPr lang="en-US" sz="1300" dirty="0">
                <a:solidFill>
                  <a:schemeClr val="bg1"/>
                </a:solidFill>
              </a:rPr>
            </a:br>
            <a:r>
              <a:rPr lang="en-US" sz="1300" b="1" dirty="0">
                <a:solidFill>
                  <a:schemeClr val="bg1"/>
                </a:solidFill>
              </a:rPr>
              <a:t>## Key Features</a:t>
            </a:r>
            <a:endParaRPr lang="en-US" sz="1300" dirty="0">
              <a:solidFill>
                <a:schemeClr val="bg1"/>
              </a:solidFill>
            </a:endParaRPr>
          </a:p>
          <a:p>
            <a:br>
              <a:rPr lang="en-US" sz="1300" dirty="0">
                <a:solidFill>
                  <a:schemeClr val="bg1"/>
                </a:solidFill>
              </a:rPr>
            </a:br>
            <a:r>
              <a:rPr lang="en-US" sz="1300" dirty="0">
                <a:solidFill>
                  <a:schemeClr val="bg1"/>
                </a:solidFill>
              </a:rPr>
              <a:t>- </a:t>
            </a:r>
            <a:r>
              <a:rPr lang="en-US" sz="1300" b="1" dirty="0">
                <a:solidFill>
                  <a:schemeClr val="bg1"/>
                </a:solidFill>
              </a:rPr>
              <a:t>**RAG Architecture**</a:t>
            </a:r>
            <a:r>
              <a:rPr lang="en-US" sz="1300" dirty="0">
                <a:solidFill>
                  <a:schemeClr val="bg1"/>
                </a:solidFill>
              </a:rPr>
              <a:t>: Uses Retrieval Augmented Generation to combine document search with AI-generated responses</a:t>
            </a:r>
          </a:p>
          <a:p>
            <a:r>
              <a:rPr lang="en-US" sz="1300" dirty="0">
                <a:solidFill>
                  <a:schemeClr val="bg1"/>
                </a:solidFill>
              </a:rPr>
              <a:t>- </a:t>
            </a:r>
            <a:r>
              <a:rPr lang="en-US" sz="1300" b="1" dirty="0">
                <a:solidFill>
                  <a:schemeClr val="bg1"/>
                </a:solidFill>
              </a:rPr>
              <a:t>**Multi-Source Ingestion**</a:t>
            </a:r>
            <a:r>
              <a:rPr lang="en-US" sz="1300" dirty="0">
                <a:solidFill>
                  <a:schemeClr val="bg1"/>
                </a:solidFill>
              </a:rPr>
              <a:t>: Supports PDF files, Azure DevOps wiki pages, and can be extended for other document types</a:t>
            </a:r>
          </a:p>
          <a:p>
            <a:r>
              <a:rPr lang="en-US" sz="1300" dirty="0">
                <a:solidFill>
                  <a:schemeClr val="bg1"/>
                </a:solidFill>
              </a:rPr>
              <a:t>- </a:t>
            </a:r>
            <a:r>
              <a:rPr lang="en-US" sz="1300" b="1" dirty="0">
                <a:solidFill>
                  <a:schemeClr val="bg1"/>
                </a:solidFill>
              </a:rPr>
              <a:t>**Semantic Search**</a:t>
            </a:r>
            <a:r>
              <a:rPr lang="en-US" sz="1300" dirty="0">
                <a:solidFill>
                  <a:schemeClr val="bg1"/>
                </a:solidFill>
              </a:rPr>
              <a:t>: Uses vector embeddings to find relevant content based on meaning, not just keywords</a:t>
            </a:r>
          </a:p>
          <a:p>
            <a:r>
              <a:rPr lang="en-US" sz="1300" dirty="0">
                <a:solidFill>
                  <a:schemeClr val="bg1"/>
                </a:solidFill>
              </a:rPr>
              <a:t>- </a:t>
            </a:r>
            <a:r>
              <a:rPr lang="en-US" sz="1300" b="1" dirty="0">
                <a:solidFill>
                  <a:schemeClr val="bg1"/>
                </a:solidFill>
              </a:rPr>
              <a:t>**Reference Tracking**</a:t>
            </a:r>
            <a:r>
              <a:rPr lang="en-US" sz="1300" dirty="0">
                <a:solidFill>
                  <a:schemeClr val="bg1"/>
                </a:solidFill>
              </a:rPr>
              <a:t>: Provides source citations and page numbers for verification and further reading</a:t>
            </a:r>
          </a:p>
          <a:p>
            <a:r>
              <a:rPr lang="en-US" sz="1300" dirty="0">
                <a:solidFill>
                  <a:schemeClr val="bg1"/>
                </a:solidFill>
              </a:rPr>
              <a:t>- </a:t>
            </a:r>
            <a:r>
              <a:rPr lang="en-US" sz="1300" b="1" dirty="0">
                <a:solidFill>
                  <a:schemeClr val="bg1"/>
                </a:solidFill>
              </a:rPr>
              <a:t>**Real-time Updates**</a:t>
            </a:r>
            <a:r>
              <a:rPr lang="en-US" sz="1300" dirty="0">
                <a:solidFill>
                  <a:schemeClr val="bg1"/>
                </a:solidFill>
              </a:rPr>
              <a:t>: Automatically detects and processes new or modified documents</a:t>
            </a:r>
          </a:p>
          <a:p>
            <a:endParaRPr lang="en-US" sz="1300" dirty="0">
              <a:solidFill>
                <a:schemeClr val="bg1"/>
              </a:solidFill>
            </a:endParaRPr>
          </a:p>
        </p:txBody>
      </p:sp>
      <p:pic>
        <p:nvPicPr>
          <p:cNvPr id="7" name="Picture 6">
            <a:extLst>
              <a:ext uri="{FF2B5EF4-FFF2-40B4-BE49-F238E27FC236}">
                <a16:creationId xmlns:a16="http://schemas.microsoft.com/office/drawing/2014/main" id="{88BD9EE2-449B-9547-FB95-6281BC7EA395}"/>
              </a:ext>
            </a:extLst>
          </p:cNvPr>
          <p:cNvPicPr>
            <a:picLocks noChangeAspect="1"/>
          </p:cNvPicPr>
          <p:nvPr/>
        </p:nvPicPr>
        <p:blipFill>
          <a:blip r:embed="rId2"/>
          <a:stretch>
            <a:fillRect/>
          </a:stretch>
        </p:blipFill>
        <p:spPr>
          <a:xfrm>
            <a:off x="2747495" y="110634"/>
            <a:ext cx="6697010" cy="485843"/>
          </a:xfrm>
          <a:prstGeom prst="rect">
            <a:avLst/>
          </a:prstGeom>
        </p:spPr>
      </p:pic>
    </p:spTree>
    <p:extLst>
      <p:ext uri="{BB962C8B-B14F-4D97-AF65-F5344CB8AC3E}">
        <p14:creationId xmlns:p14="http://schemas.microsoft.com/office/powerpoint/2010/main" val="1990790301"/>
      </p:ext>
    </p:extLst>
  </p:cSld>
  <p:clrMapOvr>
    <a:masterClrMapping/>
  </p:clrMapOvr>
</p:sld>
</file>

<file path=ppt/theme/theme1.xml><?xml version="1.0" encoding="utf-8"?>
<a:theme xmlns:a="http://schemas.openxmlformats.org/drawingml/2006/main" name="Office Theme">
  <a:themeElements>
    <a:clrScheme name="Office">
      <a:dk1>
        <a:srgbClr val="131414"/>
      </a:dk1>
      <a:lt1>
        <a:sysClr val="window" lastClr="FFFFFF"/>
      </a:lt1>
      <a:dk2>
        <a:srgbClr val="03275C"/>
      </a:dk2>
      <a:lt2>
        <a:srgbClr val="E1E7EC"/>
      </a:lt2>
      <a:accent1>
        <a:srgbClr val="0275DA"/>
      </a:accent1>
      <a:accent2>
        <a:srgbClr val="4B9CDD"/>
      </a:accent2>
      <a:accent3>
        <a:srgbClr val="C7D9EA"/>
      </a:accent3>
      <a:accent4>
        <a:srgbClr val="9A9A9A"/>
      </a:accent4>
      <a:accent5>
        <a:srgbClr val="08376F"/>
      </a:accent5>
      <a:accent6>
        <a:srgbClr val="56A9E1"/>
      </a:accent6>
      <a:hlink>
        <a:srgbClr val="467886"/>
      </a:hlink>
      <a:folHlink>
        <a:srgbClr val="96607D"/>
      </a:folHlink>
    </a:clrScheme>
    <a:fontScheme name="Custom 53">
      <a:majorFont>
        <a:latin typeface="Franklin Gothic Heavy"/>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859963A65D114B9E4DBF6FA4D1CEB6" ma:contentTypeVersion="12" ma:contentTypeDescription="Create a new document." ma:contentTypeScope="" ma:versionID="933e426bcd47c32be0563b781cfa1dcf">
  <xsd:schema xmlns:xsd="http://www.w3.org/2001/XMLSchema" xmlns:xs="http://www.w3.org/2001/XMLSchema" xmlns:p="http://schemas.microsoft.com/office/2006/metadata/properties" xmlns:ns2="ed2d7582-1781-4b09-9f29-f587cd90a451" xmlns:ns3="141131b8-a787-480f-833b-dbffedb8f20b" targetNamespace="http://schemas.microsoft.com/office/2006/metadata/properties" ma:root="true" ma:fieldsID="9d7f00513f0975dfa19d08814622c87d" ns2:_="" ns3:_="">
    <xsd:import namespace="ed2d7582-1781-4b09-9f29-f587cd90a451"/>
    <xsd:import namespace="141131b8-a787-480f-833b-dbffedb8f20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element ref="ns2:themeson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2d7582-1781-4b09-9f29-f587cd90a4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c349d9a-284b-478a-af45-ecae560eed09"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themesong" ma:index="19" nillable="true" ma:displayName="theme song" ma:format="Dropdown" ma:internalName="themesong">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41131b8-a787-480f-833b-dbffedb8f20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b07e3f88-bce8-4e5f-9884-a3738319d7cb}" ma:internalName="TaxCatchAll" ma:showField="CatchAllData" ma:web="141131b8-a787-480f-833b-dbffedb8f20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d2d7582-1781-4b09-9f29-f587cd90a451">
      <Terms xmlns="http://schemas.microsoft.com/office/infopath/2007/PartnerControls"/>
    </lcf76f155ced4ddcb4097134ff3c332f>
    <TaxCatchAll xmlns="141131b8-a787-480f-833b-dbffedb8f20b" xsi:nil="true"/>
    <themesong xmlns="ed2d7582-1781-4b09-9f29-f587cd90a451" xsi:nil="true"/>
  </documentManagement>
</p:properties>
</file>

<file path=customXml/itemProps1.xml><?xml version="1.0" encoding="utf-8"?>
<ds:datastoreItem xmlns:ds="http://schemas.openxmlformats.org/officeDocument/2006/customXml" ds:itemID="{3AC54E45-1CAB-4BD7-BF5F-452EF9E109C8}">
  <ds:schemaRefs>
    <ds:schemaRef ds:uri="141131b8-a787-480f-833b-dbffedb8f20b"/>
    <ds:schemaRef ds:uri="ed2d7582-1781-4b09-9f29-f587cd90a45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3C56481-D7E3-48F9-B9DF-4F46F2EEF50B}">
  <ds:schemaRefs>
    <ds:schemaRef ds:uri="http://schemas.microsoft.com/sharepoint/v3/contenttype/forms"/>
  </ds:schemaRefs>
</ds:datastoreItem>
</file>

<file path=customXml/itemProps3.xml><?xml version="1.0" encoding="utf-8"?>
<ds:datastoreItem xmlns:ds="http://schemas.openxmlformats.org/officeDocument/2006/customXml" ds:itemID="{72374C03-763C-473A-B0FC-08FB656A05F8}">
  <ds:schemaRefs>
    <ds:schemaRef ds:uri="141131b8-a787-480f-833b-dbffedb8f20b"/>
    <ds:schemaRef ds:uri="ed2d7582-1781-4b09-9f29-f587cd90a45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ce68f836-c221-45ef-866b-38cda86b3d5e}" enabled="0" method="" siteId="{ce68f836-c221-45ef-866b-38cda86b3d5e}" removed="1"/>
</clbl:labelList>
</file>

<file path=docProps/app.xml><?xml version="1.0" encoding="utf-8"?>
<Properties xmlns="http://schemas.openxmlformats.org/officeDocument/2006/extended-properties" xmlns:vt="http://schemas.openxmlformats.org/officeDocument/2006/docPropsVTypes">
  <TotalTime>39</TotalTime>
  <Words>926</Words>
  <Application>Microsoft Office PowerPoint</Application>
  <PresentationFormat>Widescreen</PresentationFormat>
  <Paragraphs>69</Paragraphs>
  <Slides>10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Arial</vt:lpstr>
      <vt:lpstr>Franklin Gothic Book (Body)</vt:lpstr>
      <vt:lpstr>Vardena</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pixslides</dc:creator>
  <cp:lastModifiedBy>Chetan Chauhan</cp:lastModifiedBy>
  <cp:revision>12</cp:revision>
  <dcterms:created xsi:type="dcterms:W3CDTF">2024-04-24T02:32:32Z</dcterms:created>
  <dcterms:modified xsi:type="dcterms:W3CDTF">2025-09-11T06:56:14Z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0x01010035859963A65D114B9E4DBF6FA4D1CEB6</vt:lpwstr>
  </property>
  <property fmtid="{D5CDD505-2E9C-101B-9397-08002B2CF9AE}" pid="3" name="MediaServiceImageTags">
    <vt:lpwstr/>
  </property>
</Properties>
</file>